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colors2.xml" ContentType="application/vnd.openxmlformats-officedocument.drawingml.diagramColors+xml"/>
  <Override PartName="/ppt/diagrams/drawing2.xml" ContentType="application/vnd.ms-office.drawingml.diagramDrawing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drawing1.xml" ContentType="application/vnd.ms-office.drawingml.diagramDrawing+xml"/>
  <Override PartName="/ppt/diagrams/quickStyle2.xml" ContentType="application/vnd.openxmlformats-officedocument.drawingml.diagramStyl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2" r:id="rId7"/>
    <p:sldId id="261" r:id="rId8"/>
    <p:sldId id="263" r:id="rId9"/>
    <p:sldId id="264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5" d="100"/>
          <a:sy n="85" d="100"/>
        </p:scale>
        <p:origin x="-72" y="-46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2D5ABE2-E251-453F-AC0A-2E3E0AC9595C}" type="doc">
      <dgm:prSet loTypeId="urn:microsoft.com/office/officeart/2005/8/layout/hierarchy6" loCatId="hierarchy" qsTypeId="urn:microsoft.com/office/officeart/2005/8/quickstyle/3d4" qsCatId="3D" csTypeId="urn:microsoft.com/office/officeart/2005/8/colors/accent0_1" csCatId="mainScheme" phldr="1"/>
      <dgm:spPr/>
      <dgm:t>
        <a:bodyPr/>
        <a:lstStyle/>
        <a:p>
          <a:endParaRPr lang="ru-RU"/>
        </a:p>
      </dgm:t>
    </dgm:pt>
    <dgm:pt modelId="{1C2269C7-9C18-4450-87D7-9275FD68A594}">
      <dgm:prSet phldrT="[Текст]" custT="1">
        <dgm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en-US" sz="1200" b="1" i="0" dirty="0" smtClean="0"/>
            <a:t>III</a:t>
          </a:r>
          <a:r>
            <a:rPr lang="ru-RU" sz="1200" b="1" i="0" dirty="0" smtClean="0"/>
            <a:t>уровень (региональный)</a:t>
          </a:r>
        </a:p>
        <a:p>
          <a:r>
            <a:rPr lang="ru-RU" sz="1200" b="0" i="0" dirty="0" smtClean="0"/>
            <a:t>ГКСУСО СО «Екатеринбургский РЦ для детей-инвалидов»</a:t>
          </a:r>
          <a:endParaRPr lang="ru-RU" sz="1200" dirty="0"/>
        </a:p>
      </dgm:t>
    </dgm:pt>
    <dgm:pt modelId="{0325C71F-479A-41CE-AE98-44E791263003}" type="parTrans" cxnId="{E0AAE0B1-8803-4671-A2E6-B2D86F58976B}">
      <dgm:prSet/>
      <dgm:spPr/>
      <dgm:t>
        <a:bodyPr/>
        <a:lstStyle/>
        <a:p>
          <a:endParaRPr lang="ru-RU"/>
        </a:p>
      </dgm:t>
    </dgm:pt>
    <dgm:pt modelId="{AD0B5EBB-D1D0-4274-A54B-EFCCBF06CE76}" type="sibTrans" cxnId="{E0AAE0B1-8803-4671-A2E6-B2D86F58976B}">
      <dgm:prSet/>
      <dgm:spPr/>
      <dgm:t>
        <a:bodyPr/>
        <a:lstStyle/>
        <a:p>
          <a:endParaRPr lang="ru-RU"/>
        </a:p>
      </dgm:t>
    </dgm:pt>
    <dgm:pt modelId="{63624BEB-F034-40FC-9294-F2B5AE9D082F}">
      <dgm:prSet phldrT="[Текст]" custT="1">
        <dgm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n-US" sz="1200" b="1" dirty="0" smtClean="0"/>
            <a:t>II</a:t>
          </a:r>
          <a:r>
            <a:rPr lang="ru-RU" sz="1200" b="1" dirty="0" smtClean="0"/>
            <a:t> уровень (окружной)</a:t>
          </a:r>
        </a:p>
        <a:p>
          <a:r>
            <a:rPr lang="ru-RU" sz="1200" dirty="0" smtClean="0"/>
            <a:t>ГАУСО СО «РЦ города Нижний Тагил»</a:t>
          </a:r>
          <a:endParaRPr lang="ru-RU" sz="1200" dirty="0"/>
        </a:p>
      </dgm:t>
    </dgm:pt>
    <dgm:pt modelId="{04FEBA1B-F709-43A6-A010-EE502B12FEF3}" type="parTrans" cxnId="{E07F2B4F-F550-42C7-A7D9-29FDEB842490}">
      <dgm:prSet/>
      <dgm:spPr/>
      <dgm:t>
        <a:bodyPr/>
        <a:lstStyle/>
        <a:p>
          <a:endParaRPr lang="ru-RU"/>
        </a:p>
      </dgm:t>
    </dgm:pt>
    <dgm:pt modelId="{9C8F82CC-DE0B-4027-BC2A-75D5704F0718}" type="sibTrans" cxnId="{E07F2B4F-F550-42C7-A7D9-29FDEB842490}">
      <dgm:prSet/>
      <dgm:spPr/>
      <dgm:t>
        <a:bodyPr/>
        <a:lstStyle/>
        <a:p>
          <a:endParaRPr lang="ru-RU"/>
        </a:p>
      </dgm:t>
    </dgm:pt>
    <dgm:pt modelId="{49A62866-5D48-4ACE-B786-53B00AC8622E}">
      <dgm:prSet phldrT="[Текст]" custT="1">
        <dgm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1000" b="1" i="0" u="sng" dirty="0" smtClean="0"/>
            <a:t>ГАУ «СРЦН Верхнесалдинского района»</a:t>
          </a:r>
          <a:endParaRPr lang="ru-RU" sz="1000" dirty="0"/>
        </a:p>
      </dgm:t>
    </dgm:pt>
    <dgm:pt modelId="{2EBC5017-162A-4D4E-8DD4-76FFF4DD2D24}" type="parTrans" cxnId="{7DA162FE-74DD-4700-A1FD-FD2E199C0D1A}">
      <dgm:prSet/>
      <dgm:spPr/>
      <dgm:t>
        <a:bodyPr/>
        <a:lstStyle/>
        <a:p>
          <a:endParaRPr lang="ru-RU"/>
        </a:p>
      </dgm:t>
    </dgm:pt>
    <dgm:pt modelId="{31119706-1754-47E0-8546-EB80D6EEF7B6}" type="sibTrans" cxnId="{7DA162FE-74DD-4700-A1FD-FD2E199C0D1A}">
      <dgm:prSet/>
      <dgm:spPr/>
      <dgm:t>
        <a:bodyPr/>
        <a:lstStyle/>
        <a:p>
          <a:endParaRPr lang="ru-RU"/>
        </a:p>
      </dgm:t>
    </dgm:pt>
    <dgm:pt modelId="{3487A1B3-27E7-476F-B8B0-D7C87C473CA5}">
      <dgm:prSet phldrT="[Текст]">
        <dgm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b="1" i="0" u="sng" dirty="0" smtClean="0"/>
            <a:t>ГАУ «СРЦН города Нижняя Салда»</a:t>
          </a:r>
          <a:endParaRPr lang="ru-RU" b="1" u="sng" dirty="0"/>
        </a:p>
      </dgm:t>
    </dgm:pt>
    <dgm:pt modelId="{BE95003F-40EC-40C0-BFFA-EAEF435BB758}" type="sibTrans" cxnId="{CCA6848E-8021-442E-AB3D-DF27FBD7A5E0}">
      <dgm:prSet/>
      <dgm:spPr/>
      <dgm:t>
        <a:bodyPr/>
        <a:lstStyle/>
        <a:p>
          <a:endParaRPr lang="ru-RU"/>
        </a:p>
      </dgm:t>
    </dgm:pt>
    <dgm:pt modelId="{D4D0F8DE-8299-48B5-96EB-5B5755EAE96D}" type="parTrans" cxnId="{CCA6848E-8021-442E-AB3D-DF27FBD7A5E0}">
      <dgm:prSet/>
      <dgm:spPr/>
      <dgm:t>
        <a:bodyPr/>
        <a:lstStyle/>
        <a:p>
          <a:endParaRPr lang="ru-RU"/>
        </a:p>
      </dgm:t>
    </dgm:pt>
    <dgm:pt modelId="{5CDF5060-DDC8-4A21-BB98-66F6C69527E9}">
      <dgm:prSet phldrT="[Текст]">
        <dgm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b="1" i="0" u="sng" dirty="0" smtClean="0"/>
            <a:t>ГАУСО СО «КЦСОН Пригородного района»</a:t>
          </a:r>
          <a:endParaRPr lang="ru-RU" b="1" u="sng" dirty="0"/>
        </a:p>
      </dgm:t>
    </dgm:pt>
    <dgm:pt modelId="{DA935B55-05D6-4370-84FD-A8085A631EBB}" type="parTrans" cxnId="{11E66C55-56C1-4008-B00C-F80ABEC9A044}">
      <dgm:prSet/>
      <dgm:spPr/>
      <dgm:t>
        <a:bodyPr/>
        <a:lstStyle/>
        <a:p>
          <a:endParaRPr lang="ru-RU"/>
        </a:p>
      </dgm:t>
    </dgm:pt>
    <dgm:pt modelId="{B5C88878-0CE9-4347-A2E5-17CB212FB51E}" type="sibTrans" cxnId="{11E66C55-56C1-4008-B00C-F80ABEC9A044}">
      <dgm:prSet/>
      <dgm:spPr/>
      <dgm:t>
        <a:bodyPr/>
        <a:lstStyle/>
        <a:p>
          <a:endParaRPr lang="ru-RU"/>
        </a:p>
      </dgm:t>
    </dgm:pt>
    <dgm:pt modelId="{7DFE55E1-5416-4850-A78C-AAA7B8276958}">
      <dgm:prSet phldrT="[Текст]">
        <dgm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b="1" u="sng" dirty="0" smtClean="0"/>
            <a:t>ГАУСО СО «РЦ города Нижний Тагил»</a:t>
          </a:r>
          <a:endParaRPr lang="ru-RU" b="1" u="sng" dirty="0"/>
        </a:p>
      </dgm:t>
    </dgm:pt>
    <dgm:pt modelId="{58ABA42E-7CEF-4A92-B50D-6BB6BBCF5E41}" type="parTrans" cxnId="{4273BAEF-69D0-4EE2-8ACF-EF25922200D5}">
      <dgm:prSet/>
      <dgm:spPr/>
      <dgm:t>
        <a:bodyPr/>
        <a:lstStyle/>
        <a:p>
          <a:endParaRPr lang="ru-RU"/>
        </a:p>
      </dgm:t>
    </dgm:pt>
    <dgm:pt modelId="{E092463D-96DE-4796-8734-9E7492C40527}" type="sibTrans" cxnId="{4273BAEF-69D0-4EE2-8ACF-EF25922200D5}">
      <dgm:prSet/>
      <dgm:spPr/>
      <dgm:t>
        <a:bodyPr/>
        <a:lstStyle/>
        <a:p>
          <a:endParaRPr lang="ru-RU"/>
        </a:p>
      </dgm:t>
    </dgm:pt>
    <dgm:pt modelId="{509DF370-63FB-4C2A-AC16-D35B41096CB1}">
      <dgm:prSet phldrT="[Текст]">
        <dgm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b="1" i="0" u="sng" dirty="0" smtClean="0"/>
            <a:t>ГАУСО СО «КЦСОН «Изумруд» города </a:t>
          </a:r>
          <a:r>
            <a:rPr lang="ru-RU" b="1" i="0" u="sng" dirty="0" err="1" smtClean="0"/>
            <a:t>Кировграда</a:t>
          </a:r>
          <a:r>
            <a:rPr lang="ru-RU" b="1" i="0" u="sng" dirty="0" smtClean="0"/>
            <a:t>»</a:t>
          </a:r>
          <a:endParaRPr lang="ru-RU" b="1" u="sng" dirty="0"/>
        </a:p>
      </dgm:t>
    </dgm:pt>
    <dgm:pt modelId="{1A288A7A-A862-43F1-AE2A-BFB5328B7CD0}" type="parTrans" cxnId="{8DFF3E5B-A2B3-4B10-87BB-CEA6350B3FEF}">
      <dgm:prSet/>
      <dgm:spPr/>
      <dgm:t>
        <a:bodyPr/>
        <a:lstStyle/>
        <a:p>
          <a:endParaRPr lang="ru-RU"/>
        </a:p>
      </dgm:t>
    </dgm:pt>
    <dgm:pt modelId="{A552D7ED-1BB6-49DE-A194-CB9D87C1CF15}" type="sibTrans" cxnId="{8DFF3E5B-A2B3-4B10-87BB-CEA6350B3FEF}">
      <dgm:prSet/>
      <dgm:spPr/>
      <dgm:t>
        <a:bodyPr/>
        <a:lstStyle/>
        <a:p>
          <a:endParaRPr lang="ru-RU"/>
        </a:p>
      </dgm:t>
    </dgm:pt>
    <dgm:pt modelId="{27384B73-2F44-4A51-9ABA-B53F237EFE49}">
      <dgm:prSet phldrT="[Текст]">
        <dgm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b="1" i="0" u="sng" dirty="0" smtClean="0"/>
            <a:t>ГКУ "СРЦН Невьянского района"</a:t>
          </a:r>
          <a:endParaRPr lang="ru-RU" b="1" u="sng" dirty="0"/>
        </a:p>
      </dgm:t>
    </dgm:pt>
    <dgm:pt modelId="{B8BEB15C-D4F4-49E6-89F6-63A80A1D0DFA}" type="parTrans" cxnId="{912110C9-9AB3-4E6F-BC05-36165B4EA600}">
      <dgm:prSet/>
      <dgm:spPr/>
      <dgm:t>
        <a:bodyPr/>
        <a:lstStyle/>
        <a:p>
          <a:endParaRPr lang="ru-RU"/>
        </a:p>
      </dgm:t>
    </dgm:pt>
    <dgm:pt modelId="{A19AAA01-3402-4E20-8861-84D7417421F6}" type="sibTrans" cxnId="{912110C9-9AB3-4E6F-BC05-36165B4EA600}">
      <dgm:prSet/>
      <dgm:spPr/>
      <dgm:t>
        <a:bodyPr/>
        <a:lstStyle/>
        <a:p>
          <a:endParaRPr lang="ru-RU"/>
        </a:p>
      </dgm:t>
    </dgm:pt>
    <dgm:pt modelId="{0FFF5F36-54DA-474E-A7D4-C5D954BCFD50}" type="pres">
      <dgm:prSet presAssocID="{42D5ABE2-E251-453F-AC0A-2E3E0AC9595C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8A7BA5EB-0869-4902-9570-EBE1132661FA}" type="pres">
      <dgm:prSet presAssocID="{42D5ABE2-E251-453F-AC0A-2E3E0AC9595C}" presName="hierFlow" presStyleCnt="0"/>
      <dgm:spPr/>
    </dgm:pt>
    <dgm:pt modelId="{5C318611-E30F-4EAE-ACFB-278FBE359919}" type="pres">
      <dgm:prSet presAssocID="{42D5ABE2-E251-453F-AC0A-2E3E0AC9595C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03207C80-A658-4A11-A9AD-81AE3944AC86}" type="pres">
      <dgm:prSet presAssocID="{1C2269C7-9C18-4450-87D7-9275FD68A594}" presName="Name14" presStyleCnt="0"/>
      <dgm:spPr/>
    </dgm:pt>
    <dgm:pt modelId="{4FC3F715-C729-45B1-B6D5-A1C770D9786A}" type="pres">
      <dgm:prSet presAssocID="{1C2269C7-9C18-4450-87D7-9275FD68A594}" presName="level1Shape" presStyleLbl="node0" presStyleIdx="0" presStyleCnt="1" custScaleX="254594" custLinFactNeighborX="-7318" custLinFactNeighborY="-78119">
        <dgm:presLayoutVars>
          <dgm:chPref val="3"/>
        </dgm:presLayoutVars>
      </dgm:prSet>
      <dgm:spPr/>
    </dgm:pt>
    <dgm:pt modelId="{890708B5-F362-45F4-A1CD-CDC883635F64}" type="pres">
      <dgm:prSet presAssocID="{1C2269C7-9C18-4450-87D7-9275FD68A594}" presName="hierChild2" presStyleCnt="0"/>
      <dgm:spPr/>
    </dgm:pt>
    <dgm:pt modelId="{ABE712B3-AD60-4DEE-8B15-7A4BB67C3EDB}" type="pres">
      <dgm:prSet presAssocID="{04FEBA1B-F709-43A6-A010-EE502B12FEF3}" presName="Name19" presStyleLbl="parChTrans1D2" presStyleIdx="0" presStyleCnt="1"/>
      <dgm:spPr/>
    </dgm:pt>
    <dgm:pt modelId="{3BA1EFE3-CE58-49E1-99C5-0603E9F680DD}" type="pres">
      <dgm:prSet presAssocID="{63624BEB-F034-40FC-9294-F2B5AE9D082F}" presName="Name21" presStyleCnt="0"/>
      <dgm:spPr/>
    </dgm:pt>
    <dgm:pt modelId="{F3438F7A-A8E7-41B8-A07F-1F020DE9559D}" type="pres">
      <dgm:prSet presAssocID="{63624BEB-F034-40FC-9294-F2B5AE9D082F}" presName="level2Shape" presStyleLbl="node2" presStyleIdx="0" presStyleCnt="1" custScaleX="250142" custLinFactNeighborX="-5092" custLinFactNeighborY="-89401"/>
      <dgm:spPr/>
      <dgm:t>
        <a:bodyPr/>
        <a:lstStyle/>
        <a:p>
          <a:endParaRPr lang="ru-RU"/>
        </a:p>
      </dgm:t>
    </dgm:pt>
    <dgm:pt modelId="{AA439FA2-23BC-475F-986C-A269320120FD}" type="pres">
      <dgm:prSet presAssocID="{63624BEB-F034-40FC-9294-F2B5AE9D082F}" presName="hierChild3" presStyleCnt="0"/>
      <dgm:spPr/>
    </dgm:pt>
    <dgm:pt modelId="{8B4CDD03-ED83-42DE-8CBC-26A129AA1F35}" type="pres">
      <dgm:prSet presAssocID="{2EBC5017-162A-4D4E-8DD4-76FFF4DD2D24}" presName="Name19" presStyleLbl="parChTrans1D3" presStyleIdx="0" presStyleCnt="6"/>
      <dgm:spPr/>
    </dgm:pt>
    <dgm:pt modelId="{AB5E1E65-FF0D-47A5-BF95-430E61E2549B}" type="pres">
      <dgm:prSet presAssocID="{49A62866-5D48-4ACE-B786-53B00AC8622E}" presName="Name21" presStyleCnt="0"/>
      <dgm:spPr/>
    </dgm:pt>
    <dgm:pt modelId="{BCA6DB0B-BF8B-4B52-93E6-FA193FCB76E4}" type="pres">
      <dgm:prSet presAssocID="{49A62866-5D48-4ACE-B786-53B00AC8622E}" presName="level2Shape" presStyleLbl="node3" presStyleIdx="0" presStyleCnt="6" custScaleY="153568" custLinFactX="-100000" custLinFactNeighborX="-103141" custLinFactNeighborY="266"/>
      <dgm:spPr/>
      <dgm:t>
        <a:bodyPr/>
        <a:lstStyle/>
        <a:p>
          <a:endParaRPr lang="ru-RU"/>
        </a:p>
      </dgm:t>
    </dgm:pt>
    <dgm:pt modelId="{AC915776-8602-49D8-B96F-6A3D446CA9B2}" type="pres">
      <dgm:prSet presAssocID="{49A62866-5D48-4ACE-B786-53B00AC8622E}" presName="hierChild3" presStyleCnt="0"/>
      <dgm:spPr/>
    </dgm:pt>
    <dgm:pt modelId="{0DD46F1B-7D8D-495E-BC32-0360A572066E}" type="pres">
      <dgm:prSet presAssocID="{D4D0F8DE-8299-48B5-96EB-5B5755EAE96D}" presName="Name19" presStyleLbl="parChTrans1D3" presStyleIdx="1" presStyleCnt="6"/>
      <dgm:spPr/>
    </dgm:pt>
    <dgm:pt modelId="{C51D4EBB-8D42-45D1-889D-91763AE96FFE}" type="pres">
      <dgm:prSet presAssocID="{3487A1B3-27E7-476F-B8B0-D7C87C473CA5}" presName="Name21" presStyleCnt="0"/>
      <dgm:spPr/>
    </dgm:pt>
    <dgm:pt modelId="{65B38A0B-2201-4653-940E-3FE6741A5A28}" type="pres">
      <dgm:prSet presAssocID="{3487A1B3-27E7-476F-B8B0-D7C87C473CA5}" presName="level2Shape" presStyleLbl="node3" presStyleIdx="1" presStyleCnt="6" custScaleY="154100"/>
      <dgm:spPr/>
      <dgm:t>
        <a:bodyPr/>
        <a:lstStyle/>
        <a:p>
          <a:endParaRPr lang="ru-RU"/>
        </a:p>
      </dgm:t>
    </dgm:pt>
    <dgm:pt modelId="{4F9FAD59-FAEF-4E1D-A416-7856B54B25D5}" type="pres">
      <dgm:prSet presAssocID="{3487A1B3-27E7-476F-B8B0-D7C87C473CA5}" presName="hierChild3" presStyleCnt="0"/>
      <dgm:spPr/>
    </dgm:pt>
    <dgm:pt modelId="{C9322A08-2A6B-49A8-B76D-A622E6C0C643}" type="pres">
      <dgm:prSet presAssocID="{DA935B55-05D6-4370-84FD-A8085A631EBB}" presName="Name19" presStyleLbl="parChTrans1D3" presStyleIdx="2" presStyleCnt="6"/>
      <dgm:spPr/>
    </dgm:pt>
    <dgm:pt modelId="{20A18F4D-6274-4620-824D-A68EEE0716A7}" type="pres">
      <dgm:prSet presAssocID="{5CDF5060-DDC8-4A21-BB98-66F6C69527E9}" presName="Name21" presStyleCnt="0"/>
      <dgm:spPr/>
    </dgm:pt>
    <dgm:pt modelId="{BAA23613-976E-41D7-B100-DBCCBAC3C9B1}" type="pres">
      <dgm:prSet presAssocID="{5CDF5060-DDC8-4A21-BB98-66F6C69527E9}" presName="level2Shape" presStyleLbl="node3" presStyleIdx="2" presStyleCnt="6" custScaleY="154100"/>
      <dgm:spPr/>
      <dgm:t>
        <a:bodyPr/>
        <a:lstStyle/>
        <a:p>
          <a:endParaRPr lang="ru-RU"/>
        </a:p>
      </dgm:t>
    </dgm:pt>
    <dgm:pt modelId="{03AD129B-1C79-42ED-AAEC-BDC0AA9ACF73}" type="pres">
      <dgm:prSet presAssocID="{5CDF5060-DDC8-4A21-BB98-66F6C69527E9}" presName="hierChild3" presStyleCnt="0"/>
      <dgm:spPr/>
    </dgm:pt>
    <dgm:pt modelId="{5658910F-A4EF-4A2D-BCEC-4B3DCDDC096F}" type="pres">
      <dgm:prSet presAssocID="{1A288A7A-A862-43F1-AE2A-BFB5328B7CD0}" presName="Name19" presStyleLbl="parChTrans1D3" presStyleIdx="3" presStyleCnt="6"/>
      <dgm:spPr/>
    </dgm:pt>
    <dgm:pt modelId="{BE9C042E-4298-465B-BAA3-08BD25D18B9C}" type="pres">
      <dgm:prSet presAssocID="{509DF370-63FB-4C2A-AC16-D35B41096CB1}" presName="Name21" presStyleCnt="0"/>
      <dgm:spPr/>
    </dgm:pt>
    <dgm:pt modelId="{50F00068-0BB3-4645-BBA0-B83FA663D4D0}" type="pres">
      <dgm:prSet presAssocID="{509DF370-63FB-4C2A-AC16-D35B41096CB1}" presName="level2Shape" presStyleLbl="node3" presStyleIdx="3" presStyleCnt="6" custScaleY="154100"/>
      <dgm:spPr/>
      <dgm:t>
        <a:bodyPr/>
        <a:lstStyle/>
        <a:p>
          <a:endParaRPr lang="ru-RU"/>
        </a:p>
      </dgm:t>
    </dgm:pt>
    <dgm:pt modelId="{FF722B1B-FF72-4677-9506-71E7B116DFFD}" type="pres">
      <dgm:prSet presAssocID="{509DF370-63FB-4C2A-AC16-D35B41096CB1}" presName="hierChild3" presStyleCnt="0"/>
      <dgm:spPr/>
    </dgm:pt>
    <dgm:pt modelId="{436A9055-3A6E-40AF-AE8C-493CF2CC641A}" type="pres">
      <dgm:prSet presAssocID="{B8BEB15C-D4F4-49E6-89F6-63A80A1D0DFA}" presName="Name19" presStyleLbl="parChTrans1D3" presStyleIdx="4" presStyleCnt="6"/>
      <dgm:spPr/>
    </dgm:pt>
    <dgm:pt modelId="{E87E8193-0280-430C-8A5E-B770C66F2670}" type="pres">
      <dgm:prSet presAssocID="{27384B73-2F44-4A51-9ABA-B53F237EFE49}" presName="Name21" presStyleCnt="0"/>
      <dgm:spPr/>
    </dgm:pt>
    <dgm:pt modelId="{F9831611-71FE-48A2-B33C-2BDE0374BE8A}" type="pres">
      <dgm:prSet presAssocID="{27384B73-2F44-4A51-9ABA-B53F237EFE49}" presName="level2Shape" presStyleLbl="node3" presStyleIdx="4" presStyleCnt="6" custScaleY="154100"/>
      <dgm:spPr/>
      <dgm:t>
        <a:bodyPr/>
        <a:lstStyle/>
        <a:p>
          <a:endParaRPr lang="ru-RU"/>
        </a:p>
      </dgm:t>
    </dgm:pt>
    <dgm:pt modelId="{ECAA64F3-5810-4BD2-9840-DB1DD6881B4B}" type="pres">
      <dgm:prSet presAssocID="{27384B73-2F44-4A51-9ABA-B53F237EFE49}" presName="hierChild3" presStyleCnt="0"/>
      <dgm:spPr/>
    </dgm:pt>
    <dgm:pt modelId="{6F72A581-4D91-4CDB-8297-C348242DDF1B}" type="pres">
      <dgm:prSet presAssocID="{58ABA42E-7CEF-4A92-B50D-6BB6BBCF5E41}" presName="Name19" presStyleLbl="parChTrans1D3" presStyleIdx="5" presStyleCnt="6"/>
      <dgm:spPr/>
    </dgm:pt>
    <dgm:pt modelId="{7B0B9781-1113-45B6-B8ED-4E768235F7C8}" type="pres">
      <dgm:prSet presAssocID="{7DFE55E1-5416-4850-A78C-AAA7B8276958}" presName="Name21" presStyleCnt="0"/>
      <dgm:spPr/>
    </dgm:pt>
    <dgm:pt modelId="{0E091EF1-CD31-4944-A7A8-05C24FE93654}" type="pres">
      <dgm:prSet presAssocID="{7DFE55E1-5416-4850-A78C-AAA7B8276958}" presName="level2Shape" presStyleLbl="node3" presStyleIdx="5" presStyleCnt="6" custScaleY="154100"/>
      <dgm:spPr/>
      <dgm:t>
        <a:bodyPr/>
        <a:lstStyle/>
        <a:p>
          <a:endParaRPr lang="ru-RU"/>
        </a:p>
      </dgm:t>
    </dgm:pt>
    <dgm:pt modelId="{0C1C7DF5-7BA8-42D9-A767-E0DF85FB940D}" type="pres">
      <dgm:prSet presAssocID="{7DFE55E1-5416-4850-A78C-AAA7B8276958}" presName="hierChild3" presStyleCnt="0"/>
      <dgm:spPr/>
    </dgm:pt>
    <dgm:pt modelId="{5AE47700-91CA-4938-838E-2D2923085FE1}" type="pres">
      <dgm:prSet presAssocID="{42D5ABE2-E251-453F-AC0A-2E3E0AC9595C}" presName="bgShapesFlow" presStyleCnt="0"/>
      <dgm:spPr/>
    </dgm:pt>
  </dgm:ptLst>
  <dgm:cxnLst>
    <dgm:cxn modelId="{CCA6848E-8021-442E-AB3D-DF27FBD7A5E0}" srcId="{63624BEB-F034-40FC-9294-F2B5AE9D082F}" destId="{3487A1B3-27E7-476F-B8B0-D7C87C473CA5}" srcOrd="1" destOrd="0" parTransId="{D4D0F8DE-8299-48B5-96EB-5B5755EAE96D}" sibTransId="{BE95003F-40EC-40C0-BFFA-EAEF435BB758}"/>
    <dgm:cxn modelId="{0243BA91-DA09-4722-9B3F-F78126E4ABE9}" type="presOf" srcId="{D4D0F8DE-8299-48B5-96EB-5B5755EAE96D}" destId="{0DD46F1B-7D8D-495E-BC32-0360A572066E}" srcOrd="0" destOrd="0" presId="urn:microsoft.com/office/officeart/2005/8/layout/hierarchy6"/>
    <dgm:cxn modelId="{E0AAE0B1-8803-4671-A2E6-B2D86F58976B}" srcId="{42D5ABE2-E251-453F-AC0A-2E3E0AC9595C}" destId="{1C2269C7-9C18-4450-87D7-9275FD68A594}" srcOrd="0" destOrd="0" parTransId="{0325C71F-479A-41CE-AE98-44E791263003}" sibTransId="{AD0B5EBB-D1D0-4274-A54B-EFCCBF06CE76}"/>
    <dgm:cxn modelId="{E671FAB4-2E60-4BBB-8AE8-B529B1BF5EBF}" type="presOf" srcId="{27384B73-2F44-4A51-9ABA-B53F237EFE49}" destId="{F9831611-71FE-48A2-B33C-2BDE0374BE8A}" srcOrd="0" destOrd="0" presId="urn:microsoft.com/office/officeart/2005/8/layout/hierarchy6"/>
    <dgm:cxn modelId="{85D0BBAF-DE4B-4039-BCB8-2160E9F0B9FB}" type="presOf" srcId="{2EBC5017-162A-4D4E-8DD4-76FFF4DD2D24}" destId="{8B4CDD03-ED83-42DE-8CBC-26A129AA1F35}" srcOrd="0" destOrd="0" presId="urn:microsoft.com/office/officeart/2005/8/layout/hierarchy6"/>
    <dgm:cxn modelId="{912110C9-9AB3-4E6F-BC05-36165B4EA600}" srcId="{63624BEB-F034-40FC-9294-F2B5AE9D082F}" destId="{27384B73-2F44-4A51-9ABA-B53F237EFE49}" srcOrd="4" destOrd="0" parTransId="{B8BEB15C-D4F4-49E6-89F6-63A80A1D0DFA}" sibTransId="{A19AAA01-3402-4E20-8861-84D7417421F6}"/>
    <dgm:cxn modelId="{8D7D74E1-F837-4B20-A285-AFF7DB3C6147}" type="presOf" srcId="{DA935B55-05D6-4370-84FD-A8085A631EBB}" destId="{C9322A08-2A6B-49A8-B76D-A622E6C0C643}" srcOrd="0" destOrd="0" presId="urn:microsoft.com/office/officeart/2005/8/layout/hierarchy6"/>
    <dgm:cxn modelId="{24579EE0-DEDF-4BEF-8F1D-5046801F4DBC}" type="presOf" srcId="{04FEBA1B-F709-43A6-A010-EE502B12FEF3}" destId="{ABE712B3-AD60-4DEE-8B15-7A4BB67C3EDB}" srcOrd="0" destOrd="0" presId="urn:microsoft.com/office/officeart/2005/8/layout/hierarchy6"/>
    <dgm:cxn modelId="{E07F2B4F-F550-42C7-A7D9-29FDEB842490}" srcId="{1C2269C7-9C18-4450-87D7-9275FD68A594}" destId="{63624BEB-F034-40FC-9294-F2B5AE9D082F}" srcOrd="0" destOrd="0" parTransId="{04FEBA1B-F709-43A6-A010-EE502B12FEF3}" sibTransId="{9C8F82CC-DE0B-4027-BC2A-75D5704F0718}"/>
    <dgm:cxn modelId="{3D3178CF-7CD3-45A3-9D7A-00F914FCF079}" type="presOf" srcId="{509DF370-63FB-4C2A-AC16-D35B41096CB1}" destId="{50F00068-0BB3-4645-BBA0-B83FA663D4D0}" srcOrd="0" destOrd="0" presId="urn:microsoft.com/office/officeart/2005/8/layout/hierarchy6"/>
    <dgm:cxn modelId="{07EC9AA9-6196-4CB0-A46C-98941A52BD99}" type="presOf" srcId="{49A62866-5D48-4ACE-B786-53B00AC8622E}" destId="{BCA6DB0B-BF8B-4B52-93E6-FA193FCB76E4}" srcOrd="0" destOrd="0" presId="urn:microsoft.com/office/officeart/2005/8/layout/hierarchy6"/>
    <dgm:cxn modelId="{F686EA04-3FF9-47E3-B489-E07F3EAF4CB7}" type="presOf" srcId="{63624BEB-F034-40FC-9294-F2B5AE9D082F}" destId="{F3438F7A-A8E7-41B8-A07F-1F020DE9559D}" srcOrd="0" destOrd="0" presId="urn:microsoft.com/office/officeart/2005/8/layout/hierarchy6"/>
    <dgm:cxn modelId="{8DFF3E5B-A2B3-4B10-87BB-CEA6350B3FEF}" srcId="{63624BEB-F034-40FC-9294-F2B5AE9D082F}" destId="{509DF370-63FB-4C2A-AC16-D35B41096CB1}" srcOrd="3" destOrd="0" parTransId="{1A288A7A-A862-43F1-AE2A-BFB5328B7CD0}" sibTransId="{A552D7ED-1BB6-49DE-A194-CB9D87C1CF15}"/>
    <dgm:cxn modelId="{3631E3D1-606F-4ED2-8673-401CF26A412C}" type="presOf" srcId="{B8BEB15C-D4F4-49E6-89F6-63A80A1D0DFA}" destId="{436A9055-3A6E-40AF-AE8C-493CF2CC641A}" srcOrd="0" destOrd="0" presId="urn:microsoft.com/office/officeart/2005/8/layout/hierarchy6"/>
    <dgm:cxn modelId="{E31F05EA-1A02-4D70-8915-A3178386EDA3}" type="presOf" srcId="{3487A1B3-27E7-476F-B8B0-D7C87C473CA5}" destId="{65B38A0B-2201-4653-940E-3FE6741A5A28}" srcOrd="0" destOrd="0" presId="urn:microsoft.com/office/officeart/2005/8/layout/hierarchy6"/>
    <dgm:cxn modelId="{8418E341-F8EC-41C6-A22B-71F5EF50860F}" type="presOf" srcId="{58ABA42E-7CEF-4A92-B50D-6BB6BBCF5E41}" destId="{6F72A581-4D91-4CDB-8297-C348242DDF1B}" srcOrd="0" destOrd="0" presId="urn:microsoft.com/office/officeart/2005/8/layout/hierarchy6"/>
    <dgm:cxn modelId="{38B3CB9B-73C7-4F98-8F12-29CC5C6C79CB}" type="presOf" srcId="{1C2269C7-9C18-4450-87D7-9275FD68A594}" destId="{4FC3F715-C729-45B1-B6D5-A1C770D9786A}" srcOrd="0" destOrd="0" presId="urn:microsoft.com/office/officeart/2005/8/layout/hierarchy6"/>
    <dgm:cxn modelId="{C8A9B827-100D-4213-86C3-B955089497EF}" type="presOf" srcId="{5CDF5060-DDC8-4A21-BB98-66F6C69527E9}" destId="{BAA23613-976E-41D7-B100-DBCCBAC3C9B1}" srcOrd="0" destOrd="0" presId="urn:microsoft.com/office/officeart/2005/8/layout/hierarchy6"/>
    <dgm:cxn modelId="{4273BAEF-69D0-4EE2-8ACF-EF25922200D5}" srcId="{63624BEB-F034-40FC-9294-F2B5AE9D082F}" destId="{7DFE55E1-5416-4850-A78C-AAA7B8276958}" srcOrd="5" destOrd="0" parTransId="{58ABA42E-7CEF-4A92-B50D-6BB6BBCF5E41}" sibTransId="{E092463D-96DE-4796-8734-9E7492C40527}"/>
    <dgm:cxn modelId="{7DA162FE-74DD-4700-A1FD-FD2E199C0D1A}" srcId="{63624BEB-F034-40FC-9294-F2B5AE9D082F}" destId="{49A62866-5D48-4ACE-B786-53B00AC8622E}" srcOrd="0" destOrd="0" parTransId="{2EBC5017-162A-4D4E-8DD4-76FFF4DD2D24}" sibTransId="{31119706-1754-47E0-8546-EB80D6EEF7B6}"/>
    <dgm:cxn modelId="{96C8A794-D47D-4569-B2DA-56AB8F6F1A09}" type="presOf" srcId="{42D5ABE2-E251-453F-AC0A-2E3E0AC9595C}" destId="{0FFF5F36-54DA-474E-A7D4-C5D954BCFD50}" srcOrd="0" destOrd="0" presId="urn:microsoft.com/office/officeart/2005/8/layout/hierarchy6"/>
    <dgm:cxn modelId="{7E20C374-CEF1-44D5-A27E-C5CEE3ABBA31}" type="presOf" srcId="{7DFE55E1-5416-4850-A78C-AAA7B8276958}" destId="{0E091EF1-CD31-4944-A7A8-05C24FE93654}" srcOrd="0" destOrd="0" presId="urn:microsoft.com/office/officeart/2005/8/layout/hierarchy6"/>
    <dgm:cxn modelId="{11E66C55-56C1-4008-B00C-F80ABEC9A044}" srcId="{63624BEB-F034-40FC-9294-F2B5AE9D082F}" destId="{5CDF5060-DDC8-4A21-BB98-66F6C69527E9}" srcOrd="2" destOrd="0" parTransId="{DA935B55-05D6-4370-84FD-A8085A631EBB}" sibTransId="{B5C88878-0CE9-4347-A2E5-17CB212FB51E}"/>
    <dgm:cxn modelId="{A724AF25-4874-4865-83F1-40CC3779E96C}" type="presOf" srcId="{1A288A7A-A862-43F1-AE2A-BFB5328B7CD0}" destId="{5658910F-A4EF-4A2D-BCEC-4B3DCDDC096F}" srcOrd="0" destOrd="0" presId="urn:microsoft.com/office/officeart/2005/8/layout/hierarchy6"/>
    <dgm:cxn modelId="{CE8A4372-6FA5-4C04-8D08-4325024E2F2D}" type="presParOf" srcId="{0FFF5F36-54DA-474E-A7D4-C5D954BCFD50}" destId="{8A7BA5EB-0869-4902-9570-EBE1132661FA}" srcOrd="0" destOrd="0" presId="urn:microsoft.com/office/officeart/2005/8/layout/hierarchy6"/>
    <dgm:cxn modelId="{B9639ABF-5F0E-4B8E-B324-13A44383A95E}" type="presParOf" srcId="{8A7BA5EB-0869-4902-9570-EBE1132661FA}" destId="{5C318611-E30F-4EAE-ACFB-278FBE359919}" srcOrd="0" destOrd="0" presId="urn:microsoft.com/office/officeart/2005/8/layout/hierarchy6"/>
    <dgm:cxn modelId="{A371B5E2-A7E3-4B17-9387-267CA3059FD2}" type="presParOf" srcId="{5C318611-E30F-4EAE-ACFB-278FBE359919}" destId="{03207C80-A658-4A11-A9AD-81AE3944AC86}" srcOrd="0" destOrd="0" presId="urn:microsoft.com/office/officeart/2005/8/layout/hierarchy6"/>
    <dgm:cxn modelId="{732BBCFD-4109-4E87-A3B8-08C4F4F685D4}" type="presParOf" srcId="{03207C80-A658-4A11-A9AD-81AE3944AC86}" destId="{4FC3F715-C729-45B1-B6D5-A1C770D9786A}" srcOrd="0" destOrd="0" presId="urn:microsoft.com/office/officeart/2005/8/layout/hierarchy6"/>
    <dgm:cxn modelId="{747C513A-2D94-4D9C-B77B-5B3038216D19}" type="presParOf" srcId="{03207C80-A658-4A11-A9AD-81AE3944AC86}" destId="{890708B5-F362-45F4-A1CD-CDC883635F64}" srcOrd="1" destOrd="0" presId="urn:microsoft.com/office/officeart/2005/8/layout/hierarchy6"/>
    <dgm:cxn modelId="{42F998C5-8542-4BF6-B088-5E0CCC9358D1}" type="presParOf" srcId="{890708B5-F362-45F4-A1CD-CDC883635F64}" destId="{ABE712B3-AD60-4DEE-8B15-7A4BB67C3EDB}" srcOrd="0" destOrd="0" presId="urn:microsoft.com/office/officeart/2005/8/layout/hierarchy6"/>
    <dgm:cxn modelId="{95F04734-60C9-4857-A8F5-DCD725E379B3}" type="presParOf" srcId="{890708B5-F362-45F4-A1CD-CDC883635F64}" destId="{3BA1EFE3-CE58-49E1-99C5-0603E9F680DD}" srcOrd="1" destOrd="0" presId="urn:microsoft.com/office/officeart/2005/8/layout/hierarchy6"/>
    <dgm:cxn modelId="{5C4D4756-2860-43DE-BD6F-D881FB477F5C}" type="presParOf" srcId="{3BA1EFE3-CE58-49E1-99C5-0603E9F680DD}" destId="{F3438F7A-A8E7-41B8-A07F-1F020DE9559D}" srcOrd="0" destOrd="0" presId="urn:microsoft.com/office/officeart/2005/8/layout/hierarchy6"/>
    <dgm:cxn modelId="{843B2370-2134-4D75-8A53-D5D010AD11A5}" type="presParOf" srcId="{3BA1EFE3-CE58-49E1-99C5-0603E9F680DD}" destId="{AA439FA2-23BC-475F-986C-A269320120FD}" srcOrd="1" destOrd="0" presId="urn:microsoft.com/office/officeart/2005/8/layout/hierarchy6"/>
    <dgm:cxn modelId="{AE5CF125-5467-45C8-920F-26B1737D4514}" type="presParOf" srcId="{AA439FA2-23BC-475F-986C-A269320120FD}" destId="{8B4CDD03-ED83-42DE-8CBC-26A129AA1F35}" srcOrd="0" destOrd="0" presId="urn:microsoft.com/office/officeart/2005/8/layout/hierarchy6"/>
    <dgm:cxn modelId="{6009B12F-BCE4-4881-9331-AA1BEE665141}" type="presParOf" srcId="{AA439FA2-23BC-475F-986C-A269320120FD}" destId="{AB5E1E65-FF0D-47A5-BF95-430E61E2549B}" srcOrd="1" destOrd="0" presId="urn:microsoft.com/office/officeart/2005/8/layout/hierarchy6"/>
    <dgm:cxn modelId="{006CAB2F-DEBB-4349-94D6-1B6A38714066}" type="presParOf" srcId="{AB5E1E65-FF0D-47A5-BF95-430E61E2549B}" destId="{BCA6DB0B-BF8B-4B52-93E6-FA193FCB76E4}" srcOrd="0" destOrd="0" presId="urn:microsoft.com/office/officeart/2005/8/layout/hierarchy6"/>
    <dgm:cxn modelId="{2C2A9B3E-0DE3-4BA8-A1D7-77673C89D7D3}" type="presParOf" srcId="{AB5E1E65-FF0D-47A5-BF95-430E61E2549B}" destId="{AC915776-8602-49D8-B96F-6A3D446CA9B2}" srcOrd="1" destOrd="0" presId="urn:microsoft.com/office/officeart/2005/8/layout/hierarchy6"/>
    <dgm:cxn modelId="{4CF38DD4-8F4F-4DE1-917C-92ECC384E693}" type="presParOf" srcId="{AA439FA2-23BC-475F-986C-A269320120FD}" destId="{0DD46F1B-7D8D-495E-BC32-0360A572066E}" srcOrd="2" destOrd="0" presId="urn:microsoft.com/office/officeart/2005/8/layout/hierarchy6"/>
    <dgm:cxn modelId="{55DEDDCC-B04E-4FBE-9804-90A5425D6639}" type="presParOf" srcId="{AA439FA2-23BC-475F-986C-A269320120FD}" destId="{C51D4EBB-8D42-45D1-889D-91763AE96FFE}" srcOrd="3" destOrd="0" presId="urn:microsoft.com/office/officeart/2005/8/layout/hierarchy6"/>
    <dgm:cxn modelId="{DB50E0F8-8860-4301-84DA-C60A2A9DCF60}" type="presParOf" srcId="{C51D4EBB-8D42-45D1-889D-91763AE96FFE}" destId="{65B38A0B-2201-4653-940E-3FE6741A5A28}" srcOrd="0" destOrd="0" presId="urn:microsoft.com/office/officeart/2005/8/layout/hierarchy6"/>
    <dgm:cxn modelId="{803BFAF1-4FE4-4208-9A09-CA4BB205E86D}" type="presParOf" srcId="{C51D4EBB-8D42-45D1-889D-91763AE96FFE}" destId="{4F9FAD59-FAEF-4E1D-A416-7856B54B25D5}" srcOrd="1" destOrd="0" presId="urn:microsoft.com/office/officeart/2005/8/layout/hierarchy6"/>
    <dgm:cxn modelId="{1417C8A9-75F1-4C2B-8224-C86C8E64E7EB}" type="presParOf" srcId="{AA439FA2-23BC-475F-986C-A269320120FD}" destId="{C9322A08-2A6B-49A8-B76D-A622E6C0C643}" srcOrd="4" destOrd="0" presId="urn:microsoft.com/office/officeart/2005/8/layout/hierarchy6"/>
    <dgm:cxn modelId="{DAC9619E-1E27-4979-BD21-CAA2B199A9E7}" type="presParOf" srcId="{AA439FA2-23BC-475F-986C-A269320120FD}" destId="{20A18F4D-6274-4620-824D-A68EEE0716A7}" srcOrd="5" destOrd="0" presId="urn:microsoft.com/office/officeart/2005/8/layout/hierarchy6"/>
    <dgm:cxn modelId="{CD97666A-44DA-46B3-B997-D9DE993C20FE}" type="presParOf" srcId="{20A18F4D-6274-4620-824D-A68EEE0716A7}" destId="{BAA23613-976E-41D7-B100-DBCCBAC3C9B1}" srcOrd="0" destOrd="0" presId="urn:microsoft.com/office/officeart/2005/8/layout/hierarchy6"/>
    <dgm:cxn modelId="{EAFC319F-4F27-4165-95EF-B082E1E3BE88}" type="presParOf" srcId="{20A18F4D-6274-4620-824D-A68EEE0716A7}" destId="{03AD129B-1C79-42ED-AAEC-BDC0AA9ACF73}" srcOrd="1" destOrd="0" presId="urn:microsoft.com/office/officeart/2005/8/layout/hierarchy6"/>
    <dgm:cxn modelId="{85E5998B-A64C-40B2-A786-2181D7DC00E9}" type="presParOf" srcId="{AA439FA2-23BC-475F-986C-A269320120FD}" destId="{5658910F-A4EF-4A2D-BCEC-4B3DCDDC096F}" srcOrd="6" destOrd="0" presId="urn:microsoft.com/office/officeart/2005/8/layout/hierarchy6"/>
    <dgm:cxn modelId="{BA41C9F1-D1E7-4D07-8A42-835C84E38F8C}" type="presParOf" srcId="{AA439FA2-23BC-475F-986C-A269320120FD}" destId="{BE9C042E-4298-465B-BAA3-08BD25D18B9C}" srcOrd="7" destOrd="0" presId="urn:microsoft.com/office/officeart/2005/8/layout/hierarchy6"/>
    <dgm:cxn modelId="{CE560D07-D907-415A-A5AB-67FEA13853C1}" type="presParOf" srcId="{BE9C042E-4298-465B-BAA3-08BD25D18B9C}" destId="{50F00068-0BB3-4645-BBA0-B83FA663D4D0}" srcOrd="0" destOrd="0" presId="urn:microsoft.com/office/officeart/2005/8/layout/hierarchy6"/>
    <dgm:cxn modelId="{08E6103A-7FD4-461B-BE3F-4813B8F9F62F}" type="presParOf" srcId="{BE9C042E-4298-465B-BAA3-08BD25D18B9C}" destId="{FF722B1B-FF72-4677-9506-71E7B116DFFD}" srcOrd="1" destOrd="0" presId="urn:microsoft.com/office/officeart/2005/8/layout/hierarchy6"/>
    <dgm:cxn modelId="{566B04E7-9DFB-4E95-9B80-105E619C9254}" type="presParOf" srcId="{AA439FA2-23BC-475F-986C-A269320120FD}" destId="{436A9055-3A6E-40AF-AE8C-493CF2CC641A}" srcOrd="8" destOrd="0" presId="urn:microsoft.com/office/officeart/2005/8/layout/hierarchy6"/>
    <dgm:cxn modelId="{FB73F15E-A5B9-49CD-83DF-D4E28CAF9A68}" type="presParOf" srcId="{AA439FA2-23BC-475F-986C-A269320120FD}" destId="{E87E8193-0280-430C-8A5E-B770C66F2670}" srcOrd="9" destOrd="0" presId="urn:microsoft.com/office/officeart/2005/8/layout/hierarchy6"/>
    <dgm:cxn modelId="{2332CCE4-925F-4C26-9226-32385AA499A0}" type="presParOf" srcId="{E87E8193-0280-430C-8A5E-B770C66F2670}" destId="{F9831611-71FE-48A2-B33C-2BDE0374BE8A}" srcOrd="0" destOrd="0" presId="urn:microsoft.com/office/officeart/2005/8/layout/hierarchy6"/>
    <dgm:cxn modelId="{E5BB456E-4510-4AB3-8B8D-CED9FBFDE1EB}" type="presParOf" srcId="{E87E8193-0280-430C-8A5E-B770C66F2670}" destId="{ECAA64F3-5810-4BD2-9840-DB1DD6881B4B}" srcOrd="1" destOrd="0" presId="urn:microsoft.com/office/officeart/2005/8/layout/hierarchy6"/>
    <dgm:cxn modelId="{5376CEC3-2611-4BD5-9904-507D17AF12DD}" type="presParOf" srcId="{AA439FA2-23BC-475F-986C-A269320120FD}" destId="{6F72A581-4D91-4CDB-8297-C348242DDF1B}" srcOrd="10" destOrd="0" presId="urn:microsoft.com/office/officeart/2005/8/layout/hierarchy6"/>
    <dgm:cxn modelId="{39E7176D-E5D5-4384-A11F-581A0B902405}" type="presParOf" srcId="{AA439FA2-23BC-475F-986C-A269320120FD}" destId="{7B0B9781-1113-45B6-B8ED-4E768235F7C8}" srcOrd="11" destOrd="0" presId="urn:microsoft.com/office/officeart/2005/8/layout/hierarchy6"/>
    <dgm:cxn modelId="{6FB62E72-9EF9-403D-8726-3A98636F8435}" type="presParOf" srcId="{7B0B9781-1113-45B6-B8ED-4E768235F7C8}" destId="{0E091EF1-CD31-4944-A7A8-05C24FE93654}" srcOrd="0" destOrd="0" presId="urn:microsoft.com/office/officeart/2005/8/layout/hierarchy6"/>
    <dgm:cxn modelId="{32DFE07E-3083-4087-9DBE-A3F9E5BBE8AD}" type="presParOf" srcId="{7B0B9781-1113-45B6-B8ED-4E768235F7C8}" destId="{0C1C7DF5-7BA8-42D9-A767-E0DF85FB940D}" srcOrd="1" destOrd="0" presId="urn:microsoft.com/office/officeart/2005/8/layout/hierarchy6"/>
    <dgm:cxn modelId="{855164F4-AF2E-4FF4-BB77-2A1FF67DF14D}" type="presParOf" srcId="{0FFF5F36-54DA-474E-A7D4-C5D954BCFD50}" destId="{5AE47700-91CA-4938-838E-2D2923085FE1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D26E8FC0-41B4-4236-A2EF-66B016C02949}" type="doc">
      <dgm:prSet loTypeId="urn:microsoft.com/office/officeart/2005/8/layout/radial6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CFE5AB86-B8D2-40FD-9AAB-2AF292AC1D68}">
      <dgm:prSet phldrT="[Текст]"/>
      <dgm:spPr/>
      <dgm:t>
        <a:bodyPr/>
        <a:lstStyle/>
        <a:p>
          <a:r>
            <a:rPr lang="ru-RU" b="1" dirty="0" smtClean="0">
              <a:solidFill>
                <a:schemeClr val="tx1"/>
              </a:solidFill>
            </a:rPr>
            <a:t>раздел «Активность и участие»</a:t>
          </a:r>
          <a:endParaRPr lang="ru-RU" b="1" dirty="0">
            <a:solidFill>
              <a:schemeClr val="tx1"/>
            </a:solidFill>
          </a:endParaRPr>
        </a:p>
      </dgm:t>
    </dgm:pt>
    <dgm:pt modelId="{648B80FC-ED0F-47EF-B3CE-3BE8679C0A8E}" type="parTrans" cxnId="{4202FE1C-4992-427F-A796-9FD9EF402605}">
      <dgm:prSet/>
      <dgm:spPr/>
      <dgm:t>
        <a:bodyPr/>
        <a:lstStyle/>
        <a:p>
          <a:endParaRPr lang="ru-RU"/>
        </a:p>
      </dgm:t>
    </dgm:pt>
    <dgm:pt modelId="{3F6D20A9-C1C2-4D7E-BFE3-8D3D21FC6255}" type="sibTrans" cxnId="{4202FE1C-4992-427F-A796-9FD9EF402605}">
      <dgm:prSet/>
      <dgm:spPr/>
      <dgm:t>
        <a:bodyPr/>
        <a:lstStyle/>
        <a:p>
          <a:endParaRPr lang="ru-RU"/>
        </a:p>
      </dgm:t>
    </dgm:pt>
    <dgm:pt modelId="{87490C8C-1B21-441A-8311-27073CA71C88}">
      <dgm:prSet phldrT="[Текст]" custT="1"/>
      <dgm:spPr/>
      <dgm:t>
        <a:bodyPr/>
        <a:lstStyle/>
        <a:p>
          <a:r>
            <a:rPr lang="ru-RU" sz="1200" b="0" dirty="0" smtClean="0">
              <a:solidFill>
                <a:schemeClr val="tx1"/>
              </a:solidFill>
            </a:rPr>
            <a:t>к </a:t>
          </a:r>
          <a:r>
            <a:rPr lang="ru-RU" sz="1200" b="0" dirty="0" err="1" smtClean="0">
              <a:solidFill>
                <a:schemeClr val="tx1"/>
              </a:solidFill>
            </a:rPr>
            <a:t>самообслу-живанию</a:t>
          </a:r>
          <a:endParaRPr lang="ru-RU" sz="1200" b="0" dirty="0">
            <a:solidFill>
              <a:schemeClr val="tx1"/>
            </a:solidFill>
          </a:endParaRPr>
        </a:p>
      </dgm:t>
    </dgm:pt>
    <dgm:pt modelId="{4E4715BD-90DD-4822-BEBA-75133024C629}" type="parTrans" cxnId="{C7DFC10B-FBD3-4355-8CEA-15DBAEE88093}">
      <dgm:prSet/>
      <dgm:spPr/>
      <dgm:t>
        <a:bodyPr/>
        <a:lstStyle/>
        <a:p>
          <a:endParaRPr lang="ru-RU"/>
        </a:p>
      </dgm:t>
    </dgm:pt>
    <dgm:pt modelId="{BF18D5AA-841E-4116-A962-0FFF3E0B71B6}" type="sibTrans" cxnId="{C7DFC10B-FBD3-4355-8CEA-15DBAEE88093}">
      <dgm:prSet/>
      <dgm:spPr/>
      <dgm:t>
        <a:bodyPr/>
        <a:lstStyle/>
        <a:p>
          <a:endParaRPr lang="ru-RU"/>
        </a:p>
      </dgm:t>
    </dgm:pt>
    <dgm:pt modelId="{E5098904-776F-4A0D-B130-A349B68D1BC7}">
      <dgm:prSet phldrT="[Текст]" custT="1"/>
      <dgm:spPr/>
      <dgm:t>
        <a:bodyPr/>
        <a:lstStyle/>
        <a:p>
          <a:r>
            <a:rPr lang="ru-RU" sz="1000" dirty="0" smtClean="0"/>
            <a:t> </a:t>
          </a:r>
          <a:r>
            <a:rPr lang="ru-RU" sz="1200" dirty="0" smtClean="0">
              <a:solidFill>
                <a:schemeClr val="tx1"/>
              </a:solidFill>
            </a:rPr>
            <a:t>к </a:t>
          </a:r>
          <a:r>
            <a:rPr lang="ru-RU" sz="1200" dirty="0" err="1" smtClean="0">
              <a:solidFill>
                <a:schemeClr val="tx1"/>
              </a:solidFill>
            </a:rPr>
            <a:t>передвиже-нию</a:t>
          </a:r>
          <a:endParaRPr lang="ru-RU" sz="1200" dirty="0">
            <a:solidFill>
              <a:schemeClr val="tx1"/>
            </a:solidFill>
          </a:endParaRPr>
        </a:p>
      </dgm:t>
    </dgm:pt>
    <dgm:pt modelId="{A8939AC5-911D-4085-BC58-8FB56CDBC21E}" type="parTrans" cxnId="{B22F6B68-F1C2-471E-8363-207BA8F8D97D}">
      <dgm:prSet/>
      <dgm:spPr/>
      <dgm:t>
        <a:bodyPr/>
        <a:lstStyle/>
        <a:p>
          <a:endParaRPr lang="ru-RU"/>
        </a:p>
      </dgm:t>
    </dgm:pt>
    <dgm:pt modelId="{148600F9-A6E0-49AE-A967-1718970BAE2F}" type="sibTrans" cxnId="{B22F6B68-F1C2-471E-8363-207BA8F8D97D}">
      <dgm:prSet/>
      <dgm:spPr/>
      <dgm:t>
        <a:bodyPr/>
        <a:lstStyle/>
        <a:p>
          <a:endParaRPr lang="ru-RU"/>
        </a:p>
      </dgm:t>
    </dgm:pt>
    <dgm:pt modelId="{ECA3D587-C8E2-4CB0-8143-5629DF2268C1}">
      <dgm:prSet phldrT="[Текст]" custT="1"/>
      <dgm:spPr/>
      <dgm:t>
        <a:bodyPr/>
        <a:lstStyle/>
        <a:p>
          <a:r>
            <a:rPr lang="ru-RU" sz="1200" dirty="0" smtClean="0">
              <a:solidFill>
                <a:schemeClr val="tx1"/>
              </a:solidFill>
            </a:rPr>
            <a:t>к общению</a:t>
          </a:r>
          <a:endParaRPr lang="ru-RU" sz="1200" dirty="0">
            <a:solidFill>
              <a:schemeClr val="tx1"/>
            </a:solidFill>
          </a:endParaRPr>
        </a:p>
      </dgm:t>
    </dgm:pt>
    <dgm:pt modelId="{8F8BA6F5-E378-474F-80A7-EA2A599362A2}" type="parTrans" cxnId="{81B7BE1A-6C5A-4A21-B7B6-3E7A54575CCC}">
      <dgm:prSet/>
      <dgm:spPr/>
      <dgm:t>
        <a:bodyPr/>
        <a:lstStyle/>
        <a:p>
          <a:endParaRPr lang="ru-RU"/>
        </a:p>
      </dgm:t>
    </dgm:pt>
    <dgm:pt modelId="{0CE97186-4FAA-4244-8F70-099A89BF8623}" type="sibTrans" cxnId="{81B7BE1A-6C5A-4A21-B7B6-3E7A54575CCC}">
      <dgm:prSet/>
      <dgm:spPr/>
      <dgm:t>
        <a:bodyPr/>
        <a:lstStyle/>
        <a:p>
          <a:endParaRPr lang="ru-RU"/>
        </a:p>
      </dgm:t>
    </dgm:pt>
    <dgm:pt modelId="{82028461-CB2A-47D8-BE6A-2165014CDC4A}">
      <dgm:prSet phldrT="[Текст]" custT="1"/>
      <dgm:spPr/>
      <dgm:t>
        <a:bodyPr/>
        <a:lstStyle/>
        <a:p>
          <a:r>
            <a:rPr lang="ru-RU" sz="1200" b="0" dirty="0" smtClean="0">
              <a:solidFill>
                <a:schemeClr val="tx1"/>
              </a:solidFill>
            </a:rPr>
            <a:t>к ориентации</a:t>
          </a:r>
          <a:endParaRPr lang="ru-RU" sz="1200" b="0" dirty="0">
            <a:solidFill>
              <a:schemeClr val="tx1"/>
            </a:solidFill>
          </a:endParaRPr>
        </a:p>
      </dgm:t>
    </dgm:pt>
    <dgm:pt modelId="{1AF2E21F-D2A1-4D28-9FA8-73460A341CD2}" type="parTrans" cxnId="{7947475A-727C-484E-89DA-0D899DE317EF}">
      <dgm:prSet/>
      <dgm:spPr/>
      <dgm:t>
        <a:bodyPr/>
        <a:lstStyle/>
        <a:p>
          <a:endParaRPr lang="ru-RU"/>
        </a:p>
      </dgm:t>
    </dgm:pt>
    <dgm:pt modelId="{C77859A2-DAA4-4CD3-9DC3-B65559F9C073}" type="sibTrans" cxnId="{7947475A-727C-484E-89DA-0D899DE317EF}">
      <dgm:prSet/>
      <dgm:spPr/>
      <dgm:t>
        <a:bodyPr/>
        <a:lstStyle/>
        <a:p>
          <a:endParaRPr lang="ru-RU"/>
        </a:p>
      </dgm:t>
    </dgm:pt>
    <dgm:pt modelId="{5D5BF63D-CF6B-42B0-A289-327268EC2FCE}">
      <dgm:prSet phldrT="[Текст]" custT="1"/>
      <dgm:spPr/>
      <dgm:t>
        <a:bodyPr/>
        <a:lstStyle/>
        <a:p>
          <a:r>
            <a:rPr lang="ru-RU" sz="1200" dirty="0" smtClean="0">
              <a:solidFill>
                <a:schemeClr val="tx1"/>
              </a:solidFill>
            </a:rPr>
            <a:t>к обучению</a:t>
          </a:r>
          <a:endParaRPr lang="ru-RU" sz="1200" dirty="0">
            <a:solidFill>
              <a:schemeClr val="tx1"/>
            </a:solidFill>
          </a:endParaRPr>
        </a:p>
      </dgm:t>
    </dgm:pt>
    <dgm:pt modelId="{691A362A-3442-4074-AF3B-F066B905C2F4}" type="parTrans" cxnId="{D9C901E0-CDE4-40E3-BEA6-75CB9BCCEB8E}">
      <dgm:prSet/>
      <dgm:spPr/>
      <dgm:t>
        <a:bodyPr/>
        <a:lstStyle/>
        <a:p>
          <a:endParaRPr lang="ru-RU"/>
        </a:p>
      </dgm:t>
    </dgm:pt>
    <dgm:pt modelId="{7075169D-E12A-4359-B85E-EE53385732AC}" type="sibTrans" cxnId="{D9C901E0-CDE4-40E3-BEA6-75CB9BCCEB8E}">
      <dgm:prSet/>
      <dgm:spPr/>
      <dgm:t>
        <a:bodyPr/>
        <a:lstStyle/>
        <a:p>
          <a:endParaRPr lang="ru-RU"/>
        </a:p>
      </dgm:t>
    </dgm:pt>
    <dgm:pt modelId="{52979FB0-4AF9-4E46-8545-4CCC0158EED3}">
      <dgm:prSet phldrT="[Текст]" custT="1"/>
      <dgm:spPr/>
      <dgm:t>
        <a:bodyPr/>
        <a:lstStyle/>
        <a:p>
          <a:r>
            <a:rPr lang="ru-RU" sz="1200" dirty="0" smtClean="0">
              <a:solidFill>
                <a:schemeClr val="tx1"/>
              </a:solidFill>
            </a:rPr>
            <a:t>к контролю  над своим поведением</a:t>
          </a:r>
          <a:endParaRPr lang="ru-RU" sz="1200" dirty="0">
            <a:solidFill>
              <a:schemeClr val="tx1"/>
            </a:solidFill>
          </a:endParaRPr>
        </a:p>
      </dgm:t>
    </dgm:pt>
    <dgm:pt modelId="{7F345733-50EC-4AAA-9CE4-5578B1744C64}" type="parTrans" cxnId="{9ED9CC57-637D-49C4-8A0F-591291ECFD2C}">
      <dgm:prSet/>
      <dgm:spPr/>
      <dgm:t>
        <a:bodyPr/>
        <a:lstStyle/>
        <a:p>
          <a:endParaRPr lang="ru-RU"/>
        </a:p>
      </dgm:t>
    </dgm:pt>
    <dgm:pt modelId="{8BEEA674-F76C-42FC-903C-705D9307B612}" type="sibTrans" cxnId="{9ED9CC57-637D-49C4-8A0F-591291ECFD2C}">
      <dgm:prSet/>
      <dgm:spPr/>
      <dgm:t>
        <a:bodyPr/>
        <a:lstStyle/>
        <a:p>
          <a:endParaRPr lang="ru-RU"/>
        </a:p>
      </dgm:t>
    </dgm:pt>
    <dgm:pt modelId="{219B27DF-D1FE-4C90-ABE4-9E2510E335BE}">
      <dgm:prSet phldrT="[Текст]" custT="1"/>
      <dgm:spPr/>
      <dgm:t>
        <a:bodyPr/>
        <a:lstStyle/>
        <a:p>
          <a:r>
            <a:rPr lang="ru-RU" sz="1200" dirty="0" smtClean="0">
              <a:solidFill>
                <a:schemeClr val="tx1"/>
              </a:solidFill>
            </a:rPr>
            <a:t>к трудовой деятельности</a:t>
          </a:r>
          <a:endParaRPr lang="ru-RU" sz="1200" dirty="0">
            <a:solidFill>
              <a:schemeClr val="tx1"/>
            </a:solidFill>
          </a:endParaRPr>
        </a:p>
      </dgm:t>
    </dgm:pt>
    <dgm:pt modelId="{4DDCB945-FE44-4FEE-9D26-45D6F0928841}" type="parTrans" cxnId="{CDD5AA2F-A636-444B-A5DB-5AC34C40951D}">
      <dgm:prSet/>
      <dgm:spPr/>
      <dgm:t>
        <a:bodyPr/>
        <a:lstStyle/>
        <a:p>
          <a:endParaRPr lang="ru-RU"/>
        </a:p>
      </dgm:t>
    </dgm:pt>
    <dgm:pt modelId="{8F11E8F8-A25D-435E-888F-9026F9D9C4ED}" type="sibTrans" cxnId="{CDD5AA2F-A636-444B-A5DB-5AC34C40951D}">
      <dgm:prSet/>
      <dgm:spPr/>
      <dgm:t>
        <a:bodyPr/>
        <a:lstStyle/>
        <a:p>
          <a:endParaRPr lang="ru-RU"/>
        </a:p>
      </dgm:t>
    </dgm:pt>
    <dgm:pt modelId="{F668742A-ADA2-4FC2-AADE-9E355D5B4656}" type="pres">
      <dgm:prSet presAssocID="{D26E8FC0-41B4-4236-A2EF-66B016C02949}" presName="Name0" presStyleCnt="0">
        <dgm:presLayoutVars>
          <dgm:chMax val="1"/>
          <dgm:dir/>
          <dgm:animLvl val="ctr"/>
          <dgm:resizeHandles val="exact"/>
        </dgm:presLayoutVars>
      </dgm:prSet>
      <dgm:spPr/>
    </dgm:pt>
    <dgm:pt modelId="{273330D6-CDAB-4BEC-BB73-FB20788FD068}" type="pres">
      <dgm:prSet presAssocID="{CFE5AB86-B8D2-40FD-9AAB-2AF292AC1D68}" presName="centerShape" presStyleLbl="node0" presStyleIdx="0" presStyleCnt="1"/>
      <dgm:spPr/>
      <dgm:t>
        <a:bodyPr/>
        <a:lstStyle/>
        <a:p>
          <a:endParaRPr lang="ru-RU"/>
        </a:p>
      </dgm:t>
    </dgm:pt>
    <dgm:pt modelId="{52309C6C-256B-48DD-9B62-2869AEE97ABC}" type="pres">
      <dgm:prSet presAssocID="{87490C8C-1B21-441A-8311-27073CA71C88}" presName="node" presStyleLbl="node1" presStyleIdx="0" presStyleCnt="7" custScaleX="115776" custScaleY="10904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FAA77BC-55D0-47B0-9734-AFC1DB96E014}" type="pres">
      <dgm:prSet presAssocID="{87490C8C-1B21-441A-8311-27073CA71C88}" presName="dummy" presStyleCnt="0"/>
      <dgm:spPr/>
    </dgm:pt>
    <dgm:pt modelId="{0E63B2B1-00BA-41CD-B0C8-C37B52DE0295}" type="pres">
      <dgm:prSet presAssocID="{BF18D5AA-841E-4116-A962-0FFF3E0B71B6}" presName="sibTrans" presStyleLbl="sibTrans2D1" presStyleIdx="0" presStyleCnt="7"/>
      <dgm:spPr/>
    </dgm:pt>
    <dgm:pt modelId="{1D0C8641-BFD6-4E5B-AC87-64C7A3B76ACB}" type="pres">
      <dgm:prSet presAssocID="{E5098904-776F-4A0D-B130-A349B68D1BC7}" presName="node" presStyleLbl="node1" presStyleIdx="1" presStyleCnt="7" custScaleX="119148" custScaleY="11347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8AC7654-E9BC-488B-A229-140864F78F07}" type="pres">
      <dgm:prSet presAssocID="{E5098904-776F-4A0D-B130-A349B68D1BC7}" presName="dummy" presStyleCnt="0"/>
      <dgm:spPr/>
    </dgm:pt>
    <dgm:pt modelId="{AD8659E4-B69F-47D3-A2A6-6318E60B3AE7}" type="pres">
      <dgm:prSet presAssocID="{148600F9-A6E0-49AE-A967-1718970BAE2F}" presName="sibTrans" presStyleLbl="sibTrans2D1" presStyleIdx="1" presStyleCnt="7"/>
      <dgm:spPr/>
    </dgm:pt>
    <dgm:pt modelId="{FA3AECAA-5060-4642-8096-246FC3822428}" type="pres">
      <dgm:prSet presAssocID="{ECA3D587-C8E2-4CB0-8143-5629DF2268C1}" presName="node" presStyleLbl="node1" presStyleIdx="2" presStyleCnt="7" custScaleX="117021" custScaleY="112268" custRadScaleRad="99695" custRadScaleInc="-233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21495B2-3732-4950-B0E7-58696E177714}" type="pres">
      <dgm:prSet presAssocID="{ECA3D587-C8E2-4CB0-8143-5629DF2268C1}" presName="dummy" presStyleCnt="0"/>
      <dgm:spPr/>
    </dgm:pt>
    <dgm:pt modelId="{81E9A2A1-AB91-49A9-85CE-19950FDCC26E}" type="pres">
      <dgm:prSet presAssocID="{0CE97186-4FAA-4244-8F70-099A89BF8623}" presName="sibTrans" presStyleLbl="sibTrans2D1" presStyleIdx="2" presStyleCnt="7"/>
      <dgm:spPr/>
    </dgm:pt>
    <dgm:pt modelId="{00944F8F-EC36-4AD0-A44A-E1A4AE00DF3D}" type="pres">
      <dgm:prSet presAssocID="{82028461-CB2A-47D8-BE6A-2165014CDC4A}" presName="node" presStyleLbl="node1" presStyleIdx="3" presStyleCnt="7" custScaleX="117463" custScaleY="120591" custRadScaleRad="98953" custRadScaleInc="627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B77F473-B283-47B1-BBBF-4A1613BD271A}" type="pres">
      <dgm:prSet presAssocID="{82028461-CB2A-47D8-BE6A-2165014CDC4A}" presName="dummy" presStyleCnt="0"/>
      <dgm:spPr/>
    </dgm:pt>
    <dgm:pt modelId="{B0A9F3D8-BADA-4301-BA19-8ABDF2F1DC76}" type="pres">
      <dgm:prSet presAssocID="{C77859A2-DAA4-4CD3-9DC3-B65559F9C073}" presName="sibTrans" presStyleLbl="sibTrans2D1" presStyleIdx="3" presStyleCnt="7"/>
      <dgm:spPr/>
    </dgm:pt>
    <dgm:pt modelId="{72FF2AD8-1632-4749-AFEA-82AFA70123AB}" type="pres">
      <dgm:prSet presAssocID="{5D5BF63D-CF6B-42B0-A289-327268EC2FCE}" presName="node" presStyleLbl="node1" presStyleIdx="4" presStyleCnt="7" custScaleX="118848" custScaleY="11948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52E28DF-A79E-4C71-8146-9147BDF0C228}" type="pres">
      <dgm:prSet presAssocID="{5D5BF63D-CF6B-42B0-A289-327268EC2FCE}" presName="dummy" presStyleCnt="0"/>
      <dgm:spPr/>
    </dgm:pt>
    <dgm:pt modelId="{0BF45E6C-0F68-4274-AB90-A4E08B57822B}" type="pres">
      <dgm:prSet presAssocID="{7075169D-E12A-4359-B85E-EE53385732AC}" presName="sibTrans" presStyleLbl="sibTrans2D1" presStyleIdx="4" presStyleCnt="7"/>
      <dgm:spPr/>
    </dgm:pt>
    <dgm:pt modelId="{A2E2DA06-A19F-48E8-A021-3AC702E6F76D}" type="pres">
      <dgm:prSet presAssocID="{52979FB0-4AF9-4E46-8545-4CCC0158EED3}" presName="node" presStyleLbl="node1" presStyleIdx="5" presStyleCnt="7" custScaleX="117658" custScaleY="11330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8ECE538-90A1-48A6-8CEC-2A34611E84BF}" type="pres">
      <dgm:prSet presAssocID="{52979FB0-4AF9-4E46-8545-4CCC0158EED3}" presName="dummy" presStyleCnt="0"/>
      <dgm:spPr/>
    </dgm:pt>
    <dgm:pt modelId="{7E10CE3D-3B4D-45DA-9AA7-72702DCF491D}" type="pres">
      <dgm:prSet presAssocID="{8BEEA674-F76C-42FC-903C-705D9307B612}" presName="sibTrans" presStyleLbl="sibTrans2D1" presStyleIdx="5" presStyleCnt="7"/>
      <dgm:spPr/>
    </dgm:pt>
    <dgm:pt modelId="{022B1A83-1410-4A8C-95FA-73FDC8D7FEB3}" type="pres">
      <dgm:prSet presAssocID="{219B27DF-D1FE-4C90-ABE4-9E2510E335BE}" presName="node" presStyleLbl="node1" presStyleIdx="6" presStyleCnt="7" custScaleX="115736" custScaleY="10895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494206B-A9E8-4B32-8731-73D61D216F2E}" type="pres">
      <dgm:prSet presAssocID="{219B27DF-D1FE-4C90-ABE4-9E2510E335BE}" presName="dummy" presStyleCnt="0"/>
      <dgm:spPr/>
    </dgm:pt>
    <dgm:pt modelId="{81311512-C62D-491D-8FF7-4D02DCCE66E9}" type="pres">
      <dgm:prSet presAssocID="{8F11E8F8-A25D-435E-888F-9026F9D9C4ED}" presName="sibTrans" presStyleLbl="sibTrans2D1" presStyleIdx="6" presStyleCnt="7"/>
      <dgm:spPr/>
    </dgm:pt>
  </dgm:ptLst>
  <dgm:cxnLst>
    <dgm:cxn modelId="{F6377A31-7CD6-4E06-8857-FB5E77225EBF}" type="presOf" srcId="{CFE5AB86-B8D2-40FD-9AAB-2AF292AC1D68}" destId="{273330D6-CDAB-4BEC-BB73-FB20788FD068}" srcOrd="0" destOrd="0" presId="urn:microsoft.com/office/officeart/2005/8/layout/radial6"/>
    <dgm:cxn modelId="{81B7BE1A-6C5A-4A21-B7B6-3E7A54575CCC}" srcId="{CFE5AB86-B8D2-40FD-9AAB-2AF292AC1D68}" destId="{ECA3D587-C8E2-4CB0-8143-5629DF2268C1}" srcOrd="2" destOrd="0" parTransId="{8F8BA6F5-E378-474F-80A7-EA2A599362A2}" sibTransId="{0CE97186-4FAA-4244-8F70-099A89BF8623}"/>
    <dgm:cxn modelId="{AD77667B-06FE-4321-BF85-8C2BC07D3060}" type="presOf" srcId="{5D5BF63D-CF6B-42B0-A289-327268EC2FCE}" destId="{72FF2AD8-1632-4749-AFEA-82AFA70123AB}" srcOrd="0" destOrd="0" presId="urn:microsoft.com/office/officeart/2005/8/layout/radial6"/>
    <dgm:cxn modelId="{4F8AEBEA-8145-4F00-8A9F-07D5DEABB84B}" type="presOf" srcId="{148600F9-A6E0-49AE-A967-1718970BAE2F}" destId="{AD8659E4-B69F-47D3-A2A6-6318E60B3AE7}" srcOrd="0" destOrd="0" presId="urn:microsoft.com/office/officeart/2005/8/layout/radial6"/>
    <dgm:cxn modelId="{CDD5AA2F-A636-444B-A5DB-5AC34C40951D}" srcId="{CFE5AB86-B8D2-40FD-9AAB-2AF292AC1D68}" destId="{219B27DF-D1FE-4C90-ABE4-9E2510E335BE}" srcOrd="6" destOrd="0" parTransId="{4DDCB945-FE44-4FEE-9D26-45D6F0928841}" sibTransId="{8F11E8F8-A25D-435E-888F-9026F9D9C4ED}"/>
    <dgm:cxn modelId="{87766444-18A5-47D6-B8D4-8100F35B5CEA}" type="presOf" srcId="{C77859A2-DAA4-4CD3-9DC3-B65559F9C073}" destId="{B0A9F3D8-BADA-4301-BA19-8ABDF2F1DC76}" srcOrd="0" destOrd="0" presId="urn:microsoft.com/office/officeart/2005/8/layout/radial6"/>
    <dgm:cxn modelId="{B22F6B68-F1C2-471E-8363-207BA8F8D97D}" srcId="{CFE5AB86-B8D2-40FD-9AAB-2AF292AC1D68}" destId="{E5098904-776F-4A0D-B130-A349B68D1BC7}" srcOrd="1" destOrd="0" parTransId="{A8939AC5-911D-4085-BC58-8FB56CDBC21E}" sibTransId="{148600F9-A6E0-49AE-A967-1718970BAE2F}"/>
    <dgm:cxn modelId="{4202FE1C-4992-427F-A796-9FD9EF402605}" srcId="{D26E8FC0-41B4-4236-A2EF-66B016C02949}" destId="{CFE5AB86-B8D2-40FD-9AAB-2AF292AC1D68}" srcOrd="0" destOrd="0" parTransId="{648B80FC-ED0F-47EF-B3CE-3BE8679C0A8E}" sibTransId="{3F6D20A9-C1C2-4D7E-BFE3-8D3D21FC6255}"/>
    <dgm:cxn modelId="{18EB2EBF-AF38-4286-A8DB-7BFE0A450D61}" type="presOf" srcId="{52979FB0-4AF9-4E46-8545-4CCC0158EED3}" destId="{A2E2DA06-A19F-48E8-A021-3AC702E6F76D}" srcOrd="0" destOrd="0" presId="urn:microsoft.com/office/officeart/2005/8/layout/radial6"/>
    <dgm:cxn modelId="{2346F39B-DB85-4ACA-9F37-6A52DE5A2820}" type="presOf" srcId="{87490C8C-1B21-441A-8311-27073CA71C88}" destId="{52309C6C-256B-48DD-9B62-2869AEE97ABC}" srcOrd="0" destOrd="0" presId="urn:microsoft.com/office/officeart/2005/8/layout/radial6"/>
    <dgm:cxn modelId="{506798B8-357B-46F3-A2F6-8F95052687DB}" type="presOf" srcId="{0CE97186-4FAA-4244-8F70-099A89BF8623}" destId="{81E9A2A1-AB91-49A9-85CE-19950FDCC26E}" srcOrd="0" destOrd="0" presId="urn:microsoft.com/office/officeart/2005/8/layout/radial6"/>
    <dgm:cxn modelId="{DC74B45A-268B-434D-BED5-543CE6A8A9E7}" type="presOf" srcId="{219B27DF-D1FE-4C90-ABE4-9E2510E335BE}" destId="{022B1A83-1410-4A8C-95FA-73FDC8D7FEB3}" srcOrd="0" destOrd="0" presId="urn:microsoft.com/office/officeart/2005/8/layout/radial6"/>
    <dgm:cxn modelId="{C7DFC10B-FBD3-4355-8CEA-15DBAEE88093}" srcId="{CFE5AB86-B8D2-40FD-9AAB-2AF292AC1D68}" destId="{87490C8C-1B21-441A-8311-27073CA71C88}" srcOrd="0" destOrd="0" parTransId="{4E4715BD-90DD-4822-BEBA-75133024C629}" sibTransId="{BF18D5AA-841E-4116-A962-0FFF3E0B71B6}"/>
    <dgm:cxn modelId="{9ED9CC57-637D-49C4-8A0F-591291ECFD2C}" srcId="{CFE5AB86-B8D2-40FD-9AAB-2AF292AC1D68}" destId="{52979FB0-4AF9-4E46-8545-4CCC0158EED3}" srcOrd="5" destOrd="0" parTransId="{7F345733-50EC-4AAA-9CE4-5578B1744C64}" sibTransId="{8BEEA674-F76C-42FC-903C-705D9307B612}"/>
    <dgm:cxn modelId="{473419C9-356C-4F6E-811E-5E9EAD0119C2}" type="presOf" srcId="{8F11E8F8-A25D-435E-888F-9026F9D9C4ED}" destId="{81311512-C62D-491D-8FF7-4D02DCCE66E9}" srcOrd="0" destOrd="0" presId="urn:microsoft.com/office/officeart/2005/8/layout/radial6"/>
    <dgm:cxn modelId="{6D06938D-79E0-4E36-8D05-4DEE2FB9F084}" type="presOf" srcId="{ECA3D587-C8E2-4CB0-8143-5629DF2268C1}" destId="{FA3AECAA-5060-4642-8096-246FC3822428}" srcOrd="0" destOrd="0" presId="urn:microsoft.com/office/officeart/2005/8/layout/radial6"/>
    <dgm:cxn modelId="{D9C901E0-CDE4-40E3-BEA6-75CB9BCCEB8E}" srcId="{CFE5AB86-B8D2-40FD-9AAB-2AF292AC1D68}" destId="{5D5BF63D-CF6B-42B0-A289-327268EC2FCE}" srcOrd="4" destOrd="0" parTransId="{691A362A-3442-4074-AF3B-F066B905C2F4}" sibTransId="{7075169D-E12A-4359-B85E-EE53385732AC}"/>
    <dgm:cxn modelId="{73F4285E-E2A4-44E4-8DEA-C249D5FEA738}" type="presOf" srcId="{BF18D5AA-841E-4116-A962-0FFF3E0B71B6}" destId="{0E63B2B1-00BA-41CD-B0C8-C37B52DE0295}" srcOrd="0" destOrd="0" presId="urn:microsoft.com/office/officeart/2005/8/layout/radial6"/>
    <dgm:cxn modelId="{DC77D157-0477-4971-B445-6D53BAACA4C2}" type="presOf" srcId="{D26E8FC0-41B4-4236-A2EF-66B016C02949}" destId="{F668742A-ADA2-4FC2-AADE-9E355D5B4656}" srcOrd="0" destOrd="0" presId="urn:microsoft.com/office/officeart/2005/8/layout/radial6"/>
    <dgm:cxn modelId="{61A594FC-F4CD-4EB4-83B2-B54133336278}" type="presOf" srcId="{7075169D-E12A-4359-B85E-EE53385732AC}" destId="{0BF45E6C-0F68-4274-AB90-A4E08B57822B}" srcOrd="0" destOrd="0" presId="urn:microsoft.com/office/officeart/2005/8/layout/radial6"/>
    <dgm:cxn modelId="{7947475A-727C-484E-89DA-0D899DE317EF}" srcId="{CFE5AB86-B8D2-40FD-9AAB-2AF292AC1D68}" destId="{82028461-CB2A-47D8-BE6A-2165014CDC4A}" srcOrd="3" destOrd="0" parTransId="{1AF2E21F-D2A1-4D28-9FA8-73460A341CD2}" sibTransId="{C77859A2-DAA4-4CD3-9DC3-B65559F9C073}"/>
    <dgm:cxn modelId="{DCB83A08-641E-4465-8625-55236A2223E5}" type="presOf" srcId="{E5098904-776F-4A0D-B130-A349B68D1BC7}" destId="{1D0C8641-BFD6-4E5B-AC87-64C7A3B76ACB}" srcOrd="0" destOrd="0" presId="urn:microsoft.com/office/officeart/2005/8/layout/radial6"/>
    <dgm:cxn modelId="{FA13D94C-58E8-4F2B-941A-8776210D71A8}" type="presOf" srcId="{8BEEA674-F76C-42FC-903C-705D9307B612}" destId="{7E10CE3D-3B4D-45DA-9AA7-72702DCF491D}" srcOrd="0" destOrd="0" presId="urn:microsoft.com/office/officeart/2005/8/layout/radial6"/>
    <dgm:cxn modelId="{DE07DE98-B9C6-44E7-80DA-900DBB062CD1}" type="presOf" srcId="{82028461-CB2A-47D8-BE6A-2165014CDC4A}" destId="{00944F8F-EC36-4AD0-A44A-E1A4AE00DF3D}" srcOrd="0" destOrd="0" presId="urn:microsoft.com/office/officeart/2005/8/layout/radial6"/>
    <dgm:cxn modelId="{589AB87D-8DD0-4476-AAD3-59DB26F2426D}" type="presParOf" srcId="{F668742A-ADA2-4FC2-AADE-9E355D5B4656}" destId="{273330D6-CDAB-4BEC-BB73-FB20788FD068}" srcOrd="0" destOrd="0" presId="urn:microsoft.com/office/officeart/2005/8/layout/radial6"/>
    <dgm:cxn modelId="{1E5A37E6-5385-46F9-A318-13283476728A}" type="presParOf" srcId="{F668742A-ADA2-4FC2-AADE-9E355D5B4656}" destId="{52309C6C-256B-48DD-9B62-2869AEE97ABC}" srcOrd="1" destOrd="0" presId="urn:microsoft.com/office/officeart/2005/8/layout/radial6"/>
    <dgm:cxn modelId="{5619EF28-73E5-4805-BFC9-B7410FFF7262}" type="presParOf" srcId="{F668742A-ADA2-4FC2-AADE-9E355D5B4656}" destId="{4FAA77BC-55D0-47B0-9734-AFC1DB96E014}" srcOrd="2" destOrd="0" presId="urn:microsoft.com/office/officeart/2005/8/layout/radial6"/>
    <dgm:cxn modelId="{35DE2410-E257-4AB4-AC7D-204BFC3A2747}" type="presParOf" srcId="{F668742A-ADA2-4FC2-AADE-9E355D5B4656}" destId="{0E63B2B1-00BA-41CD-B0C8-C37B52DE0295}" srcOrd="3" destOrd="0" presId="urn:microsoft.com/office/officeart/2005/8/layout/radial6"/>
    <dgm:cxn modelId="{BB0627A2-4AB1-4519-81B7-EE06C33F217E}" type="presParOf" srcId="{F668742A-ADA2-4FC2-AADE-9E355D5B4656}" destId="{1D0C8641-BFD6-4E5B-AC87-64C7A3B76ACB}" srcOrd="4" destOrd="0" presId="urn:microsoft.com/office/officeart/2005/8/layout/radial6"/>
    <dgm:cxn modelId="{C0300EAC-4431-4997-AE85-A09416357CD9}" type="presParOf" srcId="{F668742A-ADA2-4FC2-AADE-9E355D5B4656}" destId="{08AC7654-E9BC-488B-A229-140864F78F07}" srcOrd="5" destOrd="0" presId="urn:microsoft.com/office/officeart/2005/8/layout/radial6"/>
    <dgm:cxn modelId="{EE4A80F6-15EF-4282-8BBB-586F49255895}" type="presParOf" srcId="{F668742A-ADA2-4FC2-AADE-9E355D5B4656}" destId="{AD8659E4-B69F-47D3-A2A6-6318E60B3AE7}" srcOrd="6" destOrd="0" presId="urn:microsoft.com/office/officeart/2005/8/layout/radial6"/>
    <dgm:cxn modelId="{62ACA9BD-3E84-4990-B886-2F706B7EB9FF}" type="presParOf" srcId="{F668742A-ADA2-4FC2-AADE-9E355D5B4656}" destId="{FA3AECAA-5060-4642-8096-246FC3822428}" srcOrd="7" destOrd="0" presId="urn:microsoft.com/office/officeart/2005/8/layout/radial6"/>
    <dgm:cxn modelId="{3E2CE25C-B536-4046-9755-57D42997A7F9}" type="presParOf" srcId="{F668742A-ADA2-4FC2-AADE-9E355D5B4656}" destId="{721495B2-3732-4950-B0E7-58696E177714}" srcOrd="8" destOrd="0" presId="urn:microsoft.com/office/officeart/2005/8/layout/radial6"/>
    <dgm:cxn modelId="{243F6F34-F102-4562-BB3F-A28C365399DC}" type="presParOf" srcId="{F668742A-ADA2-4FC2-AADE-9E355D5B4656}" destId="{81E9A2A1-AB91-49A9-85CE-19950FDCC26E}" srcOrd="9" destOrd="0" presId="urn:microsoft.com/office/officeart/2005/8/layout/radial6"/>
    <dgm:cxn modelId="{A5288AA7-63C1-40C8-8D85-C1F904D44C9E}" type="presParOf" srcId="{F668742A-ADA2-4FC2-AADE-9E355D5B4656}" destId="{00944F8F-EC36-4AD0-A44A-E1A4AE00DF3D}" srcOrd="10" destOrd="0" presId="urn:microsoft.com/office/officeart/2005/8/layout/radial6"/>
    <dgm:cxn modelId="{9AF980F9-52FD-478E-9AEC-954BE52D8937}" type="presParOf" srcId="{F668742A-ADA2-4FC2-AADE-9E355D5B4656}" destId="{5B77F473-B283-47B1-BBBF-4A1613BD271A}" srcOrd="11" destOrd="0" presId="urn:microsoft.com/office/officeart/2005/8/layout/radial6"/>
    <dgm:cxn modelId="{7C435F89-6963-4D05-BDCA-253B3B2CE5C1}" type="presParOf" srcId="{F668742A-ADA2-4FC2-AADE-9E355D5B4656}" destId="{B0A9F3D8-BADA-4301-BA19-8ABDF2F1DC76}" srcOrd="12" destOrd="0" presId="urn:microsoft.com/office/officeart/2005/8/layout/radial6"/>
    <dgm:cxn modelId="{4237FCA2-DD1A-4EA7-8A10-7873E02E6791}" type="presParOf" srcId="{F668742A-ADA2-4FC2-AADE-9E355D5B4656}" destId="{72FF2AD8-1632-4749-AFEA-82AFA70123AB}" srcOrd="13" destOrd="0" presId="urn:microsoft.com/office/officeart/2005/8/layout/radial6"/>
    <dgm:cxn modelId="{B4ADCC34-538D-4052-B16E-5C3CCCDF1329}" type="presParOf" srcId="{F668742A-ADA2-4FC2-AADE-9E355D5B4656}" destId="{852E28DF-A79E-4C71-8146-9147BDF0C228}" srcOrd="14" destOrd="0" presId="urn:microsoft.com/office/officeart/2005/8/layout/radial6"/>
    <dgm:cxn modelId="{0E8FFCC2-6D27-423C-B4FD-331D2D4D50CF}" type="presParOf" srcId="{F668742A-ADA2-4FC2-AADE-9E355D5B4656}" destId="{0BF45E6C-0F68-4274-AB90-A4E08B57822B}" srcOrd="15" destOrd="0" presId="urn:microsoft.com/office/officeart/2005/8/layout/radial6"/>
    <dgm:cxn modelId="{39F1ECEE-D25D-490B-9124-4A2B8D199678}" type="presParOf" srcId="{F668742A-ADA2-4FC2-AADE-9E355D5B4656}" destId="{A2E2DA06-A19F-48E8-A021-3AC702E6F76D}" srcOrd="16" destOrd="0" presId="urn:microsoft.com/office/officeart/2005/8/layout/radial6"/>
    <dgm:cxn modelId="{5817D91A-F70B-4185-8FFB-FF7BFB9D2BE4}" type="presParOf" srcId="{F668742A-ADA2-4FC2-AADE-9E355D5B4656}" destId="{C8ECE538-90A1-48A6-8CEC-2A34611E84BF}" srcOrd="17" destOrd="0" presId="urn:microsoft.com/office/officeart/2005/8/layout/radial6"/>
    <dgm:cxn modelId="{2BF0DA6A-C108-4A4F-860B-04961C85C080}" type="presParOf" srcId="{F668742A-ADA2-4FC2-AADE-9E355D5B4656}" destId="{7E10CE3D-3B4D-45DA-9AA7-72702DCF491D}" srcOrd="18" destOrd="0" presId="urn:microsoft.com/office/officeart/2005/8/layout/radial6"/>
    <dgm:cxn modelId="{42222216-D137-47ED-A935-24C50440A842}" type="presParOf" srcId="{F668742A-ADA2-4FC2-AADE-9E355D5B4656}" destId="{022B1A83-1410-4A8C-95FA-73FDC8D7FEB3}" srcOrd="19" destOrd="0" presId="urn:microsoft.com/office/officeart/2005/8/layout/radial6"/>
    <dgm:cxn modelId="{E833EC42-7FA2-4F53-A0DF-34AA3513B256}" type="presParOf" srcId="{F668742A-ADA2-4FC2-AADE-9E355D5B4656}" destId="{0494206B-A9E8-4B32-8731-73D61D216F2E}" srcOrd="20" destOrd="0" presId="urn:microsoft.com/office/officeart/2005/8/layout/radial6"/>
    <dgm:cxn modelId="{59234269-1676-4131-AC15-9CD2705EA572}" type="presParOf" srcId="{F668742A-ADA2-4FC2-AADE-9E355D5B4656}" destId="{81311512-C62D-491D-8FF7-4D02DCCE66E9}" srcOrd="21" destOrd="0" presId="urn:microsoft.com/office/officeart/2005/8/layout/radial6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4FC3F715-C729-45B1-B6D5-A1C770D9786A}">
      <dsp:nvSpPr>
        <dsp:cNvPr id="0" name=""/>
        <dsp:cNvSpPr/>
      </dsp:nvSpPr>
      <dsp:spPr>
        <a:xfrm>
          <a:off x="2623299" y="0"/>
          <a:ext cx="2777302" cy="727250"/>
        </a:xfrm>
        <a:prstGeom prst="roundRect">
          <a:avLst>
            <a:gd name="adj" fmla="val 10000"/>
          </a:avLst>
        </a:prstGeom>
        <a:solidFill>
          <a:schemeClr val="accent1"/>
        </a:solidFill>
        <a:ln w="38100" cap="flat" cmpd="sng" algn="ctr">
          <a:solidFill>
            <a:schemeClr val="lt1"/>
          </a:solidFill>
          <a:prstDash val="solid"/>
        </a:ln>
        <a:effectLst>
          <a:outerShdw blurRad="65500" dist="38100" dir="5400000" rotWithShape="0">
            <a:srgbClr val="000000">
              <a:alpha val="40000"/>
            </a:srgbClr>
          </a:outerShdw>
        </a:effectLst>
        <a:scene3d>
          <a:camera prst="orthographicFront"/>
          <a:lightRig rig="chilly" dir="t"/>
        </a:scene3d>
        <a:sp3d/>
      </dsp:spPr>
      <dsp:style>
        <a:lnRef idx="3">
          <a:schemeClr val="lt1"/>
        </a:lnRef>
        <a:fillRef idx="1">
          <a:schemeClr val="accent1"/>
        </a:fillRef>
        <a:effectRef idx="1">
          <a:schemeClr val="accent1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b="1" i="0" kern="1200" dirty="0" smtClean="0"/>
            <a:t>III</a:t>
          </a:r>
          <a:r>
            <a:rPr lang="ru-RU" sz="1200" b="1" i="0" kern="1200" dirty="0" smtClean="0"/>
            <a:t>уровень (региональный)</a:t>
          </a: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0" i="0" kern="1200" dirty="0" smtClean="0"/>
            <a:t>ГКСУСО СО «Екатеринбургский РЦ для детей-инвалидов»</a:t>
          </a:r>
          <a:endParaRPr lang="ru-RU" sz="1200" kern="1200" dirty="0"/>
        </a:p>
      </dsp:txBody>
      <dsp:txXfrm>
        <a:off x="2623299" y="0"/>
        <a:ext cx="2777302" cy="727250"/>
      </dsp:txXfrm>
    </dsp:sp>
    <dsp:sp modelId="{ABE712B3-AD60-4DEE-8B15-7A4BB67C3EDB}">
      <dsp:nvSpPr>
        <dsp:cNvPr id="0" name=""/>
        <dsp:cNvSpPr/>
      </dsp:nvSpPr>
      <dsp:spPr>
        <a:xfrm>
          <a:off x="3966230" y="727250"/>
          <a:ext cx="91440" cy="156147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78073"/>
              </a:lnTo>
              <a:lnTo>
                <a:pt x="70002" y="78073"/>
              </a:lnTo>
              <a:lnTo>
                <a:pt x="70002" y="156147"/>
              </a:lnTo>
            </a:path>
          </a:pathLst>
        </a:custGeom>
        <a:noFill/>
        <a:ln w="42500" cap="flat" cmpd="sng" algn="ctr">
          <a:solidFill>
            <a:schemeClr val="dk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438F7A-A8E7-41B8-A07F-1F020DE9559D}">
      <dsp:nvSpPr>
        <dsp:cNvPr id="0" name=""/>
        <dsp:cNvSpPr/>
      </dsp:nvSpPr>
      <dsp:spPr>
        <a:xfrm>
          <a:off x="2671865" y="883397"/>
          <a:ext cx="2728737" cy="727250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4">
                <a:tint val="65000"/>
                <a:satMod val="270000"/>
              </a:schemeClr>
            </a:gs>
            <a:gs pos="25000">
              <a:schemeClr val="accent4">
                <a:tint val="60000"/>
                <a:satMod val="300000"/>
              </a:schemeClr>
            </a:gs>
            <a:gs pos="100000">
              <a:schemeClr val="accent4">
                <a:tint val="29000"/>
                <a:satMod val="400000"/>
              </a:schemeClr>
            </a:gs>
          </a:gsLst>
          <a:lin ang="16200000" scaled="1"/>
        </a:gradFill>
        <a:ln w="9525" cap="flat" cmpd="sng" algn="ctr">
          <a:solidFill>
            <a:schemeClr val="accent4">
              <a:satMod val="150000"/>
            </a:schemeClr>
          </a:solidFill>
          <a:prstDash val="solid"/>
        </a:ln>
        <a:effectLst>
          <a:outerShdw blurRad="65500" dist="38100" dir="5400000" rotWithShape="0">
            <a:srgbClr val="000000">
              <a:alpha val="40000"/>
            </a:srgbClr>
          </a:outerShdw>
        </a:effectLst>
        <a:scene3d>
          <a:camera prst="orthographicFront"/>
          <a:lightRig rig="chilly" dir="t"/>
        </a:scene3d>
        <a:sp3d/>
      </dsp:spPr>
      <dsp:style>
        <a:lnRef idx="1">
          <a:schemeClr val="accent4"/>
        </a:lnRef>
        <a:fillRef idx="2">
          <a:schemeClr val="accent4"/>
        </a:fillRef>
        <a:effectRef idx="1">
          <a:schemeClr val="accent4"/>
        </a:effectRef>
        <a:fontRef idx="minor">
          <a:schemeClr val="dk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b="1" kern="1200" dirty="0" smtClean="0"/>
            <a:t>II</a:t>
          </a:r>
          <a:r>
            <a:rPr lang="ru-RU" sz="1200" b="1" kern="1200" dirty="0" smtClean="0"/>
            <a:t> уровень (окружной)</a:t>
          </a: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/>
            <a:t>ГАУСО СО «РЦ города Нижний Тагил»</a:t>
          </a:r>
          <a:endParaRPr lang="ru-RU" sz="1200" kern="1200" dirty="0"/>
        </a:p>
      </dsp:txBody>
      <dsp:txXfrm>
        <a:off x="2671865" y="883397"/>
        <a:ext cx="2728737" cy="727250"/>
      </dsp:txXfrm>
    </dsp:sp>
    <dsp:sp modelId="{8B4CDD03-ED83-42DE-8CBC-26A129AA1F35}">
      <dsp:nvSpPr>
        <dsp:cNvPr id="0" name=""/>
        <dsp:cNvSpPr/>
      </dsp:nvSpPr>
      <dsp:spPr>
        <a:xfrm>
          <a:off x="545437" y="1610647"/>
          <a:ext cx="3490796" cy="943003"/>
        </a:xfrm>
        <a:custGeom>
          <a:avLst/>
          <a:gdLst/>
          <a:ahLst/>
          <a:cxnLst/>
          <a:rect l="0" t="0" r="0" b="0"/>
          <a:pathLst>
            <a:path>
              <a:moveTo>
                <a:pt x="3490796" y="0"/>
              </a:moveTo>
              <a:lnTo>
                <a:pt x="3490796" y="471501"/>
              </a:lnTo>
              <a:lnTo>
                <a:pt x="0" y="471501"/>
              </a:lnTo>
              <a:lnTo>
                <a:pt x="0" y="943003"/>
              </a:lnTo>
            </a:path>
          </a:pathLst>
        </a:custGeom>
        <a:noFill/>
        <a:ln w="425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chilly" dir="t"/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CA6DB0B-BF8B-4B52-93E6-FA193FCB76E4}">
      <dsp:nvSpPr>
        <dsp:cNvPr id="0" name=""/>
        <dsp:cNvSpPr/>
      </dsp:nvSpPr>
      <dsp:spPr>
        <a:xfrm>
          <a:off x="0" y="2553650"/>
          <a:ext cx="1090875" cy="1116823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6">
                <a:tint val="65000"/>
                <a:satMod val="270000"/>
              </a:schemeClr>
            </a:gs>
            <a:gs pos="25000">
              <a:schemeClr val="accent6">
                <a:tint val="60000"/>
                <a:satMod val="300000"/>
              </a:schemeClr>
            </a:gs>
            <a:gs pos="100000">
              <a:schemeClr val="accent6">
                <a:tint val="29000"/>
                <a:satMod val="400000"/>
              </a:schemeClr>
            </a:gs>
          </a:gsLst>
          <a:lin ang="16200000" scaled="1"/>
        </a:gradFill>
        <a:ln w="9525" cap="flat" cmpd="sng" algn="ctr">
          <a:solidFill>
            <a:schemeClr val="accent6">
              <a:satMod val="150000"/>
            </a:schemeClr>
          </a:solidFill>
          <a:prstDash val="solid"/>
        </a:ln>
        <a:effectLst>
          <a:outerShdw blurRad="65500" dist="38100" dir="5400000" rotWithShape="0">
            <a:srgbClr val="000000">
              <a:alpha val="40000"/>
            </a:srgbClr>
          </a:outerShdw>
        </a:effectLst>
        <a:scene3d>
          <a:camera prst="orthographicFront"/>
          <a:lightRig rig="chilly" dir="t"/>
        </a:scene3d>
        <a:sp3d/>
      </dsp:spPr>
      <dsp:style>
        <a:lnRef idx="1">
          <a:schemeClr val="accent6"/>
        </a:lnRef>
        <a:fillRef idx="2">
          <a:schemeClr val="accent6"/>
        </a:fillRef>
        <a:effectRef idx="1">
          <a:schemeClr val="accent6"/>
        </a:effectRef>
        <a:fontRef idx="minor">
          <a:schemeClr val="dk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b="1" i="0" u="sng" kern="1200" dirty="0" smtClean="0"/>
            <a:t>ГАУ «СРЦН Верхнесалдинского района»</a:t>
          </a:r>
          <a:endParaRPr lang="ru-RU" sz="1000" kern="1200" dirty="0"/>
        </a:p>
      </dsp:txBody>
      <dsp:txXfrm>
        <a:off x="0" y="2553650"/>
        <a:ext cx="1090875" cy="1116823"/>
      </dsp:txXfrm>
    </dsp:sp>
    <dsp:sp modelId="{0DD46F1B-7D8D-495E-BC32-0360A572066E}">
      <dsp:nvSpPr>
        <dsp:cNvPr id="0" name=""/>
        <dsp:cNvSpPr/>
      </dsp:nvSpPr>
      <dsp:spPr>
        <a:xfrm>
          <a:off x="1964574" y="1610647"/>
          <a:ext cx="2071659" cy="941068"/>
        </a:xfrm>
        <a:custGeom>
          <a:avLst/>
          <a:gdLst/>
          <a:ahLst/>
          <a:cxnLst/>
          <a:rect l="0" t="0" r="0" b="0"/>
          <a:pathLst>
            <a:path>
              <a:moveTo>
                <a:pt x="2071659" y="0"/>
              </a:moveTo>
              <a:lnTo>
                <a:pt x="2071659" y="470534"/>
              </a:lnTo>
              <a:lnTo>
                <a:pt x="0" y="470534"/>
              </a:lnTo>
              <a:lnTo>
                <a:pt x="0" y="941068"/>
              </a:lnTo>
            </a:path>
          </a:pathLst>
        </a:custGeom>
        <a:noFill/>
        <a:ln w="425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chilly" dir="t"/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5B38A0B-2201-4653-940E-3FE6741A5A28}">
      <dsp:nvSpPr>
        <dsp:cNvPr id="0" name=""/>
        <dsp:cNvSpPr/>
      </dsp:nvSpPr>
      <dsp:spPr>
        <a:xfrm>
          <a:off x="1419136" y="2551716"/>
          <a:ext cx="1090875" cy="1120692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6">
                <a:tint val="65000"/>
                <a:satMod val="270000"/>
              </a:schemeClr>
            </a:gs>
            <a:gs pos="25000">
              <a:schemeClr val="accent6">
                <a:tint val="60000"/>
                <a:satMod val="300000"/>
              </a:schemeClr>
            </a:gs>
            <a:gs pos="100000">
              <a:schemeClr val="accent6">
                <a:tint val="29000"/>
                <a:satMod val="400000"/>
              </a:schemeClr>
            </a:gs>
          </a:gsLst>
          <a:lin ang="16200000" scaled="1"/>
        </a:gradFill>
        <a:ln w="9525" cap="flat" cmpd="sng" algn="ctr">
          <a:solidFill>
            <a:schemeClr val="accent6">
              <a:satMod val="150000"/>
            </a:schemeClr>
          </a:solidFill>
          <a:prstDash val="solid"/>
        </a:ln>
        <a:effectLst>
          <a:outerShdw blurRad="65500" dist="38100" dir="5400000" rotWithShape="0">
            <a:srgbClr val="000000">
              <a:alpha val="40000"/>
            </a:srgbClr>
          </a:outerShdw>
        </a:effectLst>
        <a:scene3d>
          <a:camera prst="orthographicFront"/>
          <a:lightRig rig="chilly" dir="t"/>
        </a:scene3d>
        <a:sp3d/>
      </dsp:spPr>
      <dsp:style>
        <a:lnRef idx="1">
          <a:schemeClr val="accent6"/>
        </a:lnRef>
        <a:fillRef idx="2">
          <a:schemeClr val="accent6"/>
        </a:fillRef>
        <a:effectRef idx="1">
          <a:schemeClr val="accent6"/>
        </a:effectRef>
        <a:fontRef idx="minor">
          <a:schemeClr val="dk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900" b="1" i="0" u="sng" kern="1200" dirty="0" smtClean="0"/>
            <a:t>ГАУ «СРЦН города Нижняя Салда»</a:t>
          </a:r>
          <a:endParaRPr lang="ru-RU" sz="900" b="1" u="sng" kern="1200" dirty="0"/>
        </a:p>
      </dsp:txBody>
      <dsp:txXfrm>
        <a:off x="1419136" y="2551716"/>
        <a:ext cx="1090875" cy="1120692"/>
      </dsp:txXfrm>
    </dsp:sp>
    <dsp:sp modelId="{C9322A08-2A6B-49A8-B76D-A622E6C0C643}">
      <dsp:nvSpPr>
        <dsp:cNvPr id="0" name=""/>
        <dsp:cNvSpPr/>
      </dsp:nvSpPr>
      <dsp:spPr>
        <a:xfrm>
          <a:off x="3382712" y="1610647"/>
          <a:ext cx="653521" cy="941068"/>
        </a:xfrm>
        <a:custGeom>
          <a:avLst/>
          <a:gdLst/>
          <a:ahLst/>
          <a:cxnLst/>
          <a:rect l="0" t="0" r="0" b="0"/>
          <a:pathLst>
            <a:path>
              <a:moveTo>
                <a:pt x="653521" y="0"/>
              </a:moveTo>
              <a:lnTo>
                <a:pt x="653521" y="470534"/>
              </a:lnTo>
              <a:lnTo>
                <a:pt x="0" y="470534"/>
              </a:lnTo>
              <a:lnTo>
                <a:pt x="0" y="941068"/>
              </a:lnTo>
            </a:path>
          </a:pathLst>
        </a:custGeom>
        <a:noFill/>
        <a:ln w="425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chilly" dir="t"/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AA23613-976E-41D7-B100-DBCCBAC3C9B1}">
      <dsp:nvSpPr>
        <dsp:cNvPr id="0" name=""/>
        <dsp:cNvSpPr/>
      </dsp:nvSpPr>
      <dsp:spPr>
        <a:xfrm>
          <a:off x="2837274" y="2551716"/>
          <a:ext cx="1090875" cy="1120692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6">
                <a:tint val="65000"/>
                <a:satMod val="270000"/>
              </a:schemeClr>
            </a:gs>
            <a:gs pos="25000">
              <a:schemeClr val="accent6">
                <a:tint val="60000"/>
                <a:satMod val="300000"/>
              </a:schemeClr>
            </a:gs>
            <a:gs pos="100000">
              <a:schemeClr val="accent6">
                <a:tint val="29000"/>
                <a:satMod val="400000"/>
              </a:schemeClr>
            </a:gs>
          </a:gsLst>
          <a:lin ang="16200000" scaled="1"/>
        </a:gradFill>
        <a:ln w="9525" cap="flat" cmpd="sng" algn="ctr">
          <a:solidFill>
            <a:schemeClr val="accent6">
              <a:satMod val="150000"/>
            </a:schemeClr>
          </a:solidFill>
          <a:prstDash val="solid"/>
        </a:ln>
        <a:effectLst>
          <a:outerShdw blurRad="65500" dist="38100" dir="5400000" rotWithShape="0">
            <a:srgbClr val="000000">
              <a:alpha val="40000"/>
            </a:srgbClr>
          </a:outerShdw>
        </a:effectLst>
        <a:scene3d>
          <a:camera prst="orthographicFront"/>
          <a:lightRig rig="chilly" dir="t"/>
        </a:scene3d>
        <a:sp3d/>
      </dsp:spPr>
      <dsp:style>
        <a:lnRef idx="1">
          <a:schemeClr val="accent6"/>
        </a:lnRef>
        <a:fillRef idx="2">
          <a:schemeClr val="accent6"/>
        </a:fillRef>
        <a:effectRef idx="1">
          <a:schemeClr val="accent6"/>
        </a:effectRef>
        <a:fontRef idx="minor">
          <a:schemeClr val="dk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900" b="1" i="0" u="sng" kern="1200" dirty="0" smtClean="0"/>
            <a:t>ГАУСО СО «КЦСОН Пригородного района»</a:t>
          </a:r>
          <a:endParaRPr lang="ru-RU" sz="900" b="1" u="sng" kern="1200" dirty="0"/>
        </a:p>
      </dsp:txBody>
      <dsp:txXfrm>
        <a:off x="2837274" y="2551716"/>
        <a:ext cx="1090875" cy="1120692"/>
      </dsp:txXfrm>
    </dsp:sp>
    <dsp:sp modelId="{5658910F-A4EF-4A2D-BCEC-4B3DCDDC096F}">
      <dsp:nvSpPr>
        <dsp:cNvPr id="0" name=""/>
        <dsp:cNvSpPr/>
      </dsp:nvSpPr>
      <dsp:spPr>
        <a:xfrm>
          <a:off x="4036233" y="1610647"/>
          <a:ext cx="764616" cy="94106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70534"/>
              </a:lnTo>
              <a:lnTo>
                <a:pt x="764616" y="470534"/>
              </a:lnTo>
              <a:lnTo>
                <a:pt x="764616" y="941068"/>
              </a:lnTo>
            </a:path>
          </a:pathLst>
        </a:custGeom>
        <a:noFill/>
        <a:ln w="425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chilly" dir="t"/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0F00068-0BB3-4645-BBA0-B83FA663D4D0}">
      <dsp:nvSpPr>
        <dsp:cNvPr id="0" name=""/>
        <dsp:cNvSpPr/>
      </dsp:nvSpPr>
      <dsp:spPr>
        <a:xfrm>
          <a:off x="4255412" y="2551716"/>
          <a:ext cx="1090875" cy="1120692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6">
                <a:tint val="65000"/>
                <a:satMod val="270000"/>
              </a:schemeClr>
            </a:gs>
            <a:gs pos="25000">
              <a:schemeClr val="accent6">
                <a:tint val="60000"/>
                <a:satMod val="300000"/>
              </a:schemeClr>
            </a:gs>
            <a:gs pos="100000">
              <a:schemeClr val="accent6">
                <a:tint val="29000"/>
                <a:satMod val="400000"/>
              </a:schemeClr>
            </a:gs>
          </a:gsLst>
          <a:lin ang="16200000" scaled="1"/>
        </a:gradFill>
        <a:ln w="9525" cap="flat" cmpd="sng" algn="ctr">
          <a:solidFill>
            <a:schemeClr val="accent6">
              <a:satMod val="150000"/>
            </a:schemeClr>
          </a:solidFill>
          <a:prstDash val="solid"/>
        </a:ln>
        <a:effectLst>
          <a:outerShdw blurRad="65500" dist="38100" dir="5400000" rotWithShape="0">
            <a:srgbClr val="000000">
              <a:alpha val="40000"/>
            </a:srgbClr>
          </a:outerShdw>
        </a:effectLst>
        <a:scene3d>
          <a:camera prst="orthographicFront"/>
          <a:lightRig rig="chilly" dir="t"/>
        </a:scene3d>
        <a:sp3d/>
      </dsp:spPr>
      <dsp:style>
        <a:lnRef idx="1">
          <a:schemeClr val="accent6"/>
        </a:lnRef>
        <a:fillRef idx="2">
          <a:schemeClr val="accent6"/>
        </a:fillRef>
        <a:effectRef idx="1">
          <a:schemeClr val="accent6"/>
        </a:effectRef>
        <a:fontRef idx="minor">
          <a:schemeClr val="dk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900" b="1" i="0" u="sng" kern="1200" dirty="0" smtClean="0"/>
            <a:t>ГАУСО СО «КЦСОН «Изумруд» города </a:t>
          </a:r>
          <a:r>
            <a:rPr lang="ru-RU" sz="900" b="1" i="0" u="sng" kern="1200" dirty="0" err="1" smtClean="0"/>
            <a:t>Кировграда</a:t>
          </a:r>
          <a:r>
            <a:rPr lang="ru-RU" sz="900" b="1" i="0" u="sng" kern="1200" dirty="0" smtClean="0"/>
            <a:t>»</a:t>
          </a:r>
          <a:endParaRPr lang="ru-RU" sz="900" b="1" u="sng" kern="1200" dirty="0"/>
        </a:p>
      </dsp:txBody>
      <dsp:txXfrm>
        <a:off x="4255412" y="2551716"/>
        <a:ext cx="1090875" cy="1120692"/>
      </dsp:txXfrm>
    </dsp:sp>
    <dsp:sp modelId="{436A9055-3A6E-40AF-AE8C-493CF2CC641A}">
      <dsp:nvSpPr>
        <dsp:cNvPr id="0" name=""/>
        <dsp:cNvSpPr/>
      </dsp:nvSpPr>
      <dsp:spPr>
        <a:xfrm>
          <a:off x="4036233" y="1610647"/>
          <a:ext cx="2182754" cy="94106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70534"/>
              </a:lnTo>
              <a:lnTo>
                <a:pt x="2182754" y="470534"/>
              </a:lnTo>
              <a:lnTo>
                <a:pt x="2182754" y="941068"/>
              </a:lnTo>
            </a:path>
          </a:pathLst>
        </a:custGeom>
        <a:noFill/>
        <a:ln w="425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chilly" dir="t"/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9831611-71FE-48A2-B33C-2BDE0374BE8A}">
      <dsp:nvSpPr>
        <dsp:cNvPr id="0" name=""/>
        <dsp:cNvSpPr/>
      </dsp:nvSpPr>
      <dsp:spPr>
        <a:xfrm>
          <a:off x="5673550" y="2551716"/>
          <a:ext cx="1090875" cy="1120692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6">
                <a:tint val="65000"/>
                <a:satMod val="270000"/>
              </a:schemeClr>
            </a:gs>
            <a:gs pos="25000">
              <a:schemeClr val="accent6">
                <a:tint val="60000"/>
                <a:satMod val="300000"/>
              </a:schemeClr>
            </a:gs>
            <a:gs pos="100000">
              <a:schemeClr val="accent6">
                <a:tint val="29000"/>
                <a:satMod val="400000"/>
              </a:schemeClr>
            </a:gs>
          </a:gsLst>
          <a:lin ang="16200000" scaled="1"/>
        </a:gradFill>
        <a:ln w="9525" cap="flat" cmpd="sng" algn="ctr">
          <a:solidFill>
            <a:schemeClr val="accent6">
              <a:satMod val="150000"/>
            </a:schemeClr>
          </a:solidFill>
          <a:prstDash val="solid"/>
        </a:ln>
        <a:effectLst>
          <a:outerShdw blurRad="65500" dist="38100" dir="5400000" rotWithShape="0">
            <a:srgbClr val="000000">
              <a:alpha val="40000"/>
            </a:srgbClr>
          </a:outerShdw>
        </a:effectLst>
        <a:scene3d>
          <a:camera prst="orthographicFront"/>
          <a:lightRig rig="chilly" dir="t"/>
        </a:scene3d>
        <a:sp3d/>
      </dsp:spPr>
      <dsp:style>
        <a:lnRef idx="1">
          <a:schemeClr val="accent6"/>
        </a:lnRef>
        <a:fillRef idx="2">
          <a:schemeClr val="accent6"/>
        </a:fillRef>
        <a:effectRef idx="1">
          <a:schemeClr val="accent6"/>
        </a:effectRef>
        <a:fontRef idx="minor">
          <a:schemeClr val="dk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900" b="1" i="0" u="sng" kern="1200" dirty="0" smtClean="0"/>
            <a:t>ГКУ "СРЦН Невьянского района"</a:t>
          </a:r>
          <a:endParaRPr lang="ru-RU" sz="900" b="1" u="sng" kern="1200" dirty="0"/>
        </a:p>
      </dsp:txBody>
      <dsp:txXfrm>
        <a:off x="5673550" y="2551716"/>
        <a:ext cx="1090875" cy="1120692"/>
      </dsp:txXfrm>
    </dsp:sp>
    <dsp:sp modelId="{6F72A581-4D91-4CDB-8297-C348242DDF1B}">
      <dsp:nvSpPr>
        <dsp:cNvPr id="0" name=""/>
        <dsp:cNvSpPr/>
      </dsp:nvSpPr>
      <dsp:spPr>
        <a:xfrm>
          <a:off x="4036233" y="1610647"/>
          <a:ext cx="3600891" cy="94106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70534"/>
              </a:lnTo>
              <a:lnTo>
                <a:pt x="3600891" y="470534"/>
              </a:lnTo>
              <a:lnTo>
                <a:pt x="3600891" y="941068"/>
              </a:lnTo>
            </a:path>
          </a:pathLst>
        </a:custGeom>
        <a:noFill/>
        <a:ln w="425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chilly" dir="t"/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E091EF1-CD31-4944-A7A8-05C24FE93654}">
      <dsp:nvSpPr>
        <dsp:cNvPr id="0" name=""/>
        <dsp:cNvSpPr/>
      </dsp:nvSpPr>
      <dsp:spPr>
        <a:xfrm>
          <a:off x="7091687" y="2551716"/>
          <a:ext cx="1090875" cy="1120692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6">
                <a:tint val="65000"/>
                <a:satMod val="270000"/>
              </a:schemeClr>
            </a:gs>
            <a:gs pos="25000">
              <a:schemeClr val="accent6">
                <a:tint val="60000"/>
                <a:satMod val="300000"/>
              </a:schemeClr>
            </a:gs>
            <a:gs pos="100000">
              <a:schemeClr val="accent6">
                <a:tint val="29000"/>
                <a:satMod val="400000"/>
              </a:schemeClr>
            </a:gs>
          </a:gsLst>
          <a:lin ang="16200000" scaled="1"/>
        </a:gradFill>
        <a:ln w="9525" cap="flat" cmpd="sng" algn="ctr">
          <a:solidFill>
            <a:schemeClr val="accent6">
              <a:satMod val="150000"/>
            </a:schemeClr>
          </a:solidFill>
          <a:prstDash val="solid"/>
        </a:ln>
        <a:effectLst>
          <a:outerShdw blurRad="65500" dist="38100" dir="5400000" rotWithShape="0">
            <a:srgbClr val="000000">
              <a:alpha val="40000"/>
            </a:srgbClr>
          </a:outerShdw>
        </a:effectLst>
        <a:scene3d>
          <a:camera prst="orthographicFront"/>
          <a:lightRig rig="chilly" dir="t"/>
        </a:scene3d>
        <a:sp3d/>
      </dsp:spPr>
      <dsp:style>
        <a:lnRef idx="1">
          <a:schemeClr val="accent6"/>
        </a:lnRef>
        <a:fillRef idx="2">
          <a:schemeClr val="accent6"/>
        </a:fillRef>
        <a:effectRef idx="1">
          <a:schemeClr val="accent6"/>
        </a:effectRef>
        <a:fontRef idx="minor">
          <a:schemeClr val="dk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900" b="1" u="sng" kern="1200" dirty="0" smtClean="0"/>
            <a:t>ГАУСО СО «РЦ города Нижний Тагил»</a:t>
          </a:r>
          <a:endParaRPr lang="ru-RU" sz="900" b="1" u="sng" kern="1200" dirty="0"/>
        </a:p>
      </dsp:txBody>
      <dsp:txXfrm>
        <a:off x="7091687" y="2551716"/>
        <a:ext cx="1090875" cy="1120692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81311512-C62D-491D-8FF7-4D02DCCE66E9}">
      <dsp:nvSpPr>
        <dsp:cNvPr id="0" name=""/>
        <dsp:cNvSpPr/>
      </dsp:nvSpPr>
      <dsp:spPr>
        <a:xfrm>
          <a:off x="1872820" y="525523"/>
          <a:ext cx="4441756" cy="4441756"/>
        </a:xfrm>
        <a:prstGeom prst="blockArc">
          <a:avLst>
            <a:gd name="adj1" fmla="val 13114286"/>
            <a:gd name="adj2" fmla="val 16200000"/>
            <a:gd name="adj3" fmla="val 3904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E10CE3D-3B4D-45DA-9AA7-72702DCF491D}">
      <dsp:nvSpPr>
        <dsp:cNvPr id="0" name=""/>
        <dsp:cNvSpPr/>
      </dsp:nvSpPr>
      <dsp:spPr>
        <a:xfrm>
          <a:off x="1872820" y="525523"/>
          <a:ext cx="4441756" cy="4441756"/>
        </a:xfrm>
        <a:prstGeom prst="blockArc">
          <a:avLst>
            <a:gd name="adj1" fmla="val 10028571"/>
            <a:gd name="adj2" fmla="val 13114286"/>
            <a:gd name="adj3" fmla="val 3904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BF45E6C-0F68-4274-AB90-A4E08B57822B}">
      <dsp:nvSpPr>
        <dsp:cNvPr id="0" name=""/>
        <dsp:cNvSpPr/>
      </dsp:nvSpPr>
      <dsp:spPr>
        <a:xfrm>
          <a:off x="1872820" y="525523"/>
          <a:ext cx="4441756" cy="4441756"/>
        </a:xfrm>
        <a:prstGeom prst="blockArc">
          <a:avLst>
            <a:gd name="adj1" fmla="val 6942857"/>
            <a:gd name="adj2" fmla="val 10028571"/>
            <a:gd name="adj3" fmla="val 3904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0A9F3D8-BADA-4301-BA19-8ABDF2F1DC76}">
      <dsp:nvSpPr>
        <dsp:cNvPr id="0" name=""/>
        <dsp:cNvSpPr/>
      </dsp:nvSpPr>
      <dsp:spPr>
        <a:xfrm>
          <a:off x="1846002" y="512832"/>
          <a:ext cx="4441756" cy="4441756"/>
        </a:xfrm>
        <a:prstGeom prst="blockArc">
          <a:avLst>
            <a:gd name="adj1" fmla="val 3891524"/>
            <a:gd name="adj2" fmla="val 6896018"/>
            <a:gd name="adj3" fmla="val 3904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1E9A2A1-AB91-49A9-85CE-19950FDCC26E}">
      <dsp:nvSpPr>
        <dsp:cNvPr id="0" name=""/>
        <dsp:cNvSpPr/>
      </dsp:nvSpPr>
      <dsp:spPr>
        <a:xfrm>
          <a:off x="1871558" y="501040"/>
          <a:ext cx="4441756" cy="4441756"/>
        </a:xfrm>
        <a:prstGeom prst="blockArc">
          <a:avLst>
            <a:gd name="adj1" fmla="val 784735"/>
            <a:gd name="adj2" fmla="val 3935958"/>
            <a:gd name="adj3" fmla="val 3904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D8659E4-B69F-47D3-A2A6-6318E60B3AE7}">
      <dsp:nvSpPr>
        <dsp:cNvPr id="0" name=""/>
        <dsp:cNvSpPr/>
      </dsp:nvSpPr>
      <dsp:spPr>
        <a:xfrm>
          <a:off x="1867504" y="518830"/>
          <a:ext cx="4441756" cy="4441756"/>
        </a:xfrm>
        <a:prstGeom prst="blockArc">
          <a:avLst>
            <a:gd name="adj1" fmla="val 19299209"/>
            <a:gd name="adj2" fmla="val 755929"/>
            <a:gd name="adj3" fmla="val 3904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E63B2B1-00BA-41CD-B0C8-C37B52DE0295}">
      <dsp:nvSpPr>
        <dsp:cNvPr id="0" name=""/>
        <dsp:cNvSpPr/>
      </dsp:nvSpPr>
      <dsp:spPr>
        <a:xfrm>
          <a:off x="1872820" y="525523"/>
          <a:ext cx="4441756" cy="4441756"/>
        </a:xfrm>
        <a:prstGeom prst="blockArc">
          <a:avLst>
            <a:gd name="adj1" fmla="val 16200000"/>
            <a:gd name="adj2" fmla="val 19285714"/>
            <a:gd name="adj3" fmla="val 3904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73330D6-CDAB-4BEC-BB73-FB20788FD068}">
      <dsp:nvSpPr>
        <dsp:cNvPr id="0" name=""/>
        <dsp:cNvSpPr/>
      </dsp:nvSpPr>
      <dsp:spPr>
        <a:xfrm>
          <a:off x="3233585" y="1886288"/>
          <a:ext cx="1720226" cy="1720226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25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>
              <a:solidFill>
                <a:schemeClr val="tx1"/>
              </a:solidFill>
            </a:rPr>
            <a:t>раздел «Активность и участие»</a:t>
          </a:r>
          <a:endParaRPr lang="ru-RU" sz="1200" b="1" kern="1200" dirty="0">
            <a:solidFill>
              <a:schemeClr val="tx1"/>
            </a:solidFill>
          </a:endParaRPr>
        </a:p>
      </dsp:txBody>
      <dsp:txXfrm>
        <a:off x="3233585" y="1886288"/>
        <a:ext cx="1720226" cy="1720226"/>
      </dsp:txXfrm>
    </dsp:sp>
    <dsp:sp modelId="{52309C6C-256B-48DD-9B62-2869AEE97ABC}">
      <dsp:nvSpPr>
        <dsp:cNvPr id="0" name=""/>
        <dsp:cNvSpPr/>
      </dsp:nvSpPr>
      <dsp:spPr>
        <a:xfrm>
          <a:off x="3396635" y="-87640"/>
          <a:ext cx="1394126" cy="1313026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25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0" kern="1200" dirty="0" smtClean="0">
              <a:solidFill>
                <a:schemeClr val="tx1"/>
              </a:solidFill>
            </a:rPr>
            <a:t>к </a:t>
          </a:r>
          <a:r>
            <a:rPr lang="ru-RU" sz="1200" b="0" kern="1200" dirty="0" err="1" smtClean="0">
              <a:solidFill>
                <a:schemeClr val="tx1"/>
              </a:solidFill>
            </a:rPr>
            <a:t>самообслу-живанию</a:t>
          </a:r>
          <a:endParaRPr lang="ru-RU" sz="1200" b="0" kern="1200" dirty="0">
            <a:solidFill>
              <a:schemeClr val="tx1"/>
            </a:solidFill>
          </a:endParaRPr>
        </a:p>
      </dsp:txBody>
      <dsp:txXfrm>
        <a:off x="3396635" y="-87640"/>
        <a:ext cx="1394126" cy="1313026"/>
      </dsp:txXfrm>
    </dsp:sp>
    <dsp:sp modelId="{1D0C8641-BFD6-4E5B-AC87-64C7A3B76ACB}">
      <dsp:nvSpPr>
        <dsp:cNvPr id="0" name=""/>
        <dsp:cNvSpPr/>
      </dsp:nvSpPr>
      <dsp:spPr>
        <a:xfrm>
          <a:off x="5078793" y="705549"/>
          <a:ext cx="1434730" cy="1366370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25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kern="1200" dirty="0" smtClean="0"/>
            <a:t> </a:t>
          </a:r>
          <a:r>
            <a:rPr lang="ru-RU" sz="1200" kern="1200" dirty="0" smtClean="0">
              <a:solidFill>
                <a:schemeClr val="tx1"/>
              </a:solidFill>
            </a:rPr>
            <a:t>к </a:t>
          </a:r>
          <a:r>
            <a:rPr lang="ru-RU" sz="1200" kern="1200" dirty="0" err="1" smtClean="0">
              <a:solidFill>
                <a:schemeClr val="tx1"/>
              </a:solidFill>
            </a:rPr>
            <a:t>передвиже-нию</a:t>
          </a:r>
          <a:endParaRPr lang="ru-RU" sz="1200" kern="1200" dirty="0">
            <a:solidFill>
              <a:schemeClr val="tx1"/>
            </a:solidFill>
          </a:endParaRPr>
        </a:p>
      </dsp:txBody>
      <dsp:txXfrm>
        <a:off x="5078793" y="705549"/>
        <a:ext cx="1434730" cy="1366370"/>
      </dsp:txXfrm>
    </dsp:sp>
    <dsp:sp modelId="{FA3AECAA-5060-4642-8096-246FC3822428}">
      <dsp:nvSpPr>
        <dsp:cNvPr id="0" name=""/>
        <dsp:cNvSpPr/>
      </dsp:nvSpPr>
      <dsp:spPr>
        <a:xfrm>
          <a:off x="5508919" y="2538735"/>
          <a:ext cx="1409118" cy="1351884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25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>
              <a:solidFill>
                <a:schemeClr val="tx1"/>
              </a:solidFill>
            </a:rPr>
            <a:t>к общению</a:t>
          </a:r>
          <a:endParaRPr lang="ru-RU" sz="1200" kern="1200" dirty="0">
            <a:solidFill>
              <a:schemeClr val="tx1"/>
            </a:solidFill>
          </a:endParaRPr>
        </a:p>
      </dsp:txBody>
      <dsp:txXfrm>
        <a:off x="5508919" y="2538735"/>
        <a:ext cx="1409118" cy="1351884"/>
      </dsp:txXfrm>
    </dsp:sp>
    <dsp:sp modelId="{00944F8F-EC36-4AD0-A44A-E1A4AE00DF3D}">
      <dsp:nvSpPr>
        <dsp:cNvPr id="0" name=""/>
        <dsp:cNvSpPr/>
      </dsp:nvSpPr>
      <dsp:spPr>
        <a:xfrm>
          <a:off x="4284787" y="3978893"/>
          <a:ext cx="1414440" cy="1452106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25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0" kern="1200" dirty="0" smtClean="0">
              <a:solidFill>
                <a:schemeClr val="tx1"/>
              </a:solidFill>
            </a:rPr>
            <a:t>к ориентации</a:t>
          </a:r>
          <a:endParaRPr lang="ru-RU" sz="1200" b="0" kern="1200" dirty="0">
            <a:solidFill>
              <a:schemeClr val="tx1"/>
            </a:solidFill>
          </a:endParaRPr>
        </a:p>
      </dsp:txBody>
      <dsp:txXfrm>
        <a:off x="4284787" y="3978893"/>
        <a:ext cx="1414440" cy="1452106"/>
      </dsp:txXfrm>
    </dsp:sp>
    <dsp:sp modelId="{72FF2AD8-1632-4749-AFEA-82AFA70123AB}">
      <dsp:nvSpPr>
        <dsp:cNvPr id="0" name=""/>
        <dsp:cNvSpPr/>
      </dsp:nvSpPr>
      <dsp:spPr>
        <a:xfrm>
          <a:off x="2433345" y="3988916"/>
          <a:ext cx="1431118" cy="1438740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25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>
              <a:solidFill>
                <a:schemeClr val="tx1"/>
              </a:solidFill>
            </a:rPr>
            <a:t>к обучению</a:t>
          </a:r>
          <a:endParaRPr lang="ru-RU" sz="1200" kern="1200" dirty="0">
            <a:solidFill>
              <a:schemeClr val="tx1"/>
            </a:solidFill>
          </a:endParaRPr>
        </a:p>
      </dsp:txBody>
      <dsp:txXfrm>
        <a:off x="2433345" y="3988916"/>
        <a:ext cx="1431118" cy="1438740"/>
      </dsp:txXfrm>
    </dsp:sp>
    <dsp:sp modelId="{A2E2DA06-A19F-48E8-A021-3AC702E6F76D}">
      <dsp:nvSpPr>
        <dsp:cNvPr id="0" name=""/>
        <dsp:cNvSpPr/>
      </dsp:nvSpPr>
      <dsp:spPr>
        <a:xfrm>
          <a:off x="1262370" y="2548755"/>
          <a:ext cx="1416788" cy="1364383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25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>
              <a:solidFill>
                <a:schemeClr val="tx1"/>
              </a:solidFill>
            </a:rPr>
            <a:t>к контролю  над своим поведением</a:t>
          </a:r>
          <a:endParaRPr lang="ru-RU" sz="1200" kern="1200" dirty="0">
            <a:solidFill>
              <a:schemeClr val="tx1"/>
            </a:solidFill>
          </a:endParaRPr>
        </a:p>
      </dsp:txBody>
      <dsp:txXfrm>
        <a:off x="1262370" y="2548755"/>
        <a:ext cx="1416788" cy="1364383"/>
      </dsp:txXfrm>
    </dsp:sp>
    <dsp:sp modelId="{022B1A83-1410-4A8C-95FA-73FDC8D7FEB3}">
      <dsp:nvSpPr>
        <dsp:cNvPr id="0" name=""/>
        <dsp:cNvSpPr/>
      </dsp:nvSpPr>
      <dsp:spPr>
        <a:xfrm>
          <a:off x="1694415" y="732769"/>
          <a:ext cx="1393644" cy="1311930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25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>
              <a:solidFill>
                <a:schemeClr val="tx1"/>
              </a:solidFill>
            </a:rPr>
            <a:t>к трудовой деятельности</a:t>
          </a:r>
          <a:endParaRPr lang="ru-RU" sz="1200" kern="1200" dirty="0">
            <a:solidFill>
              <a:schemeClr val="tx1"/>
            </a:solidFill>
          </a:endParaRPr>
        </a:p>
      </dsp:txBody>
      <dsp:txXfrm>
        <a:off x="1694415" y="732769"/>
        <a:ext cx="1393644" cy="131193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radial6">
  <dgm:title val=""/>
  <dgm:desc val=""/>
  <dgm:catLst>
    <dgm:cat type="cycle" pri="9000"/>
    <dgm:cat type="relationship" pri="2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choose name="Name3">
          <dgm:if name="Name4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5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6">
        <dgm:choose name="Name7">
          <dgm:if name="Name8" axis="ch ch" ptType="node node" st="1 1" cnt="1 0" func="cnt" op="lte" val="1">
            <dgm:alg type="cycle">
              <dgm:param type="stAng" val="-90"/>
              <dgm:param type="spanAng" val="360"/>
              <dgm:param type="ctrShpMap" val="fNode"/>
            </dgm:alg>
          </dgm:if>
          <dgm:else name="Name9">
            <dgm:alg type="cycle">
              <dgm:param type="stAng" val="0"/>
              <dgm:param type="spanAng" val="-360"/>
              <dgm:param type="ctrShpMap" val="fNode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10">
      <dgm:if name="Name11" func="var" arg="dir" op="equ" val="norm">
        <dgm:choose name="Name12">
          <dgm:if name="Name13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des" forName="oneNode" refType="primFontSz" refFor="ch" refForName="centerShape" op="lte" fact="0.95"/>
              <dgm:constr type="diam" for="ch" forName="singleconn" refType="diam" op="equ" fact="-1"/>
              <dgm:constr type="h" for="ch" forName="singleconn" refType="w" refFor="ch" refForName="oneComp" fact="0.24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4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forName="sibTrans" refType="diam" op="equ"/>
              <dgm:constr type="h" for="ch" forName="sibTrans" refType="w" refFor="ch" refForName="node" fact="0.24"/>
              <dgm:constr type="w" for="ch" forName="dummy" val="1"/>
            </dgm:constrLst>
          </dgm:else>
        </dgm:choose>
      </dgm:if>
      <dgm:else name="Name15">
        <dgm:choose name="Name16">
          <dgm:if name="Name17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ch" forName="oneNode" refType="primFontSz" refFor="ch" refForName="centerShape" op="lte" fact="0.95"/>
              <dgm:constr type="diam" for="ch" forName="singleconn" refType="diam"/>
              <dgm:constr type="h" for="ch" forName="singleconn" refType="w" refFor="ch" refForName="oneComp" fact="0.24"/>
              <dgm:constr type="diam" for="ch" refType="diam" op="equ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8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ptType="sibTrans" refType="diam" fact="-1"/>
              <dgm:constr type="h" for="ch" forName="sibTrans" refType="w" refFor="ch" refForName="node" fact="0.24"/>
              <dgm:constr type="diam" for="ch" refType="diam" op="equ" fact="-1"/>
              <dgm:constr type="w" for="ch" forName="dummy" val="1"/>
            </dgm:constrLst>
          </dgm:else>
        </dgm:choose>
      </dgm:else>
    </dgm:choose>
    <dgm:ruleLst>
      <dgm:rule type="diam" val="INF" fact="NaN" max="NaN"/>
    </dgm:ruleLst>
    <dgm:forEach name="Name19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20" axis="ch">
        <dgm:forEach name="Name21" axis="self" ptType="node">
          <dgm:choose name="Name22">
            <dgm:if name="Name23" axis="par ch" ptType="node node" func="cnt" op="gt" val="1">
              <dgm:layoutNode name="node" styleLbl="node1">
                <dgm:varLst>
                  <dgm:bulletEnabled val="1"/>
                </dgm:varLst>
                <dgm:alg type="tx">
                  <dgm:param type="txAnchorVertCh" val="mid"/>
                </dgm:alg>
                <dgm:shape xmlns:r="http://schemas.openxmlformats.org/officeDocument/2006/relationships" type="ellipse" r:blip="">
                  <dgm:adjLst/>
                </dgm:shape>
                <dgm:presOf axis="desOrSelf" ptType="node"/>
                <dgm:constrLst>
                  <dgm:constr type="h" refType="w"/>
                  <dgm:constr type="tMarg" refType="primFontSz" fact="0.1"/>
                  <dgm:constr type="bMarg" refType="primFontSz" fact="0.1"/>
                  <dgm:constr type="lMarg" refType="primFontSz" fact="0.1"/>
                  <dgm:constr type="rMarg" refType="primFontSz" fact="0.1"/>
                </dgm:constrLst>
                <dgm:ruleLst>
                  <dgm:rule type="primFontSz" val="5" fact="NaN" max="NaN"/>
                </dgm:ruleLst>
              </dgm:layoutNode>
              <dgm:layoutNode name="dummy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" axis="followSib" ptType="sibTrans" hideLastTrans="0" cnt="1">
                <dgm:layoutNode name="sibTrans" styleLbl="sibTrans2D1">
                  <dgm:alg type="conn">
                    <dgm:param type="connRout" val="curve"/>
                    <dgm:param type="begPts" val="ctr"/>
                    <dgm:param type="endPts" val="ctr"/>
                    <dgm:param type="begSty" val="noArr"/>
                    <dgm:param type="endSty" val="noArr"/>
                    <dgm:param type="dstNode" val="node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if name="Name24" axis="par ch" ptType="node node" func="cnt" op="equ" val="1">
              <dgm:layoutNode name="oneComp">
                <dgm:alg type="composite">
                  <dgm:param type="ar" val="1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  <dgm:constr type="l" for="ch" forName="dummyConnPt" refType="w" fact="0.5"/>
                  <dgm:constr type="t" for="ch" forName="dummyConnPt" refType="w" fact="0.5"/>
                  <dgm:constr type="l" for="ch" forName="oneNode"/>
                  <dgm:constr type="t" for="ch" forName="oneNode"/>
                  <dgm:constr type="h" for="ch" forName="oneNode" refType="h"/>
                  <dgm:constr type="w" for="ch" forName="oneNode" refType="w"/>
                </dgm:constrLst>
                <dgm:ruleLst/>
                <dgm:layoutNode name="dummyConnPt" styleLbl="node1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val="1"/>
                    <dgm:constr type="h" val="1"/>
                  </dgm:constrLst>
                  <dgm:ruleLst/>
                </dgm:layoutNode>
                <dgm:layoutNode name="oneNode" styleLbl="node1">
                  <dgm:varLst>
                    <dgm:bulletEnabled val="1"/>
                  </dgm:varLst>
                  <dgm:alg type="tx">
                    <dgm:param type="txAnchorVertCh" val="mid"/>
                  </dgm:alg>
                  <dgm:shape xmlns:r="http://schemas.openxmlformats.org/officeDocument/2006/relationships" type="ellipse" r:blip="">
                    <dgm:adjLst/>
                  </dgm:shape>
                  <dgm:presOf axis="desOrSelf" ptType="node"/>
                  <dgm:constrLst>
                    <dgm:constr type="h" refType="w"/>
                    <dgm:constr type="tMarg" refType="primFontSz" fact="0.1"/>
                    <dgm:constr type="bMarg" refType="primFontSz" fact="0.1"/>
                    <dgm:constr type="lMarg" refType="primFontSz" fact="0.1"/>
                    <dgm:constr type="rMarg" refType="primFontSz" fact="0.1"/>
                  </dgm:constrLst>
                  <dgm:ruleLst>
                    <dgm:rule type="primFontSz" val="5" fact="NaN" max="NaN"/>
                  </dgm:ruleLst>
                </dgm:layoutNode>
              </dgm:layoutNode>
              <dgm:layoutNode name="dummya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b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c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1" axis="followSib" ptType="sibTrans" hideLastTrans="0" cnt="1">
                <dgm:layoutNode name="singleconn" styleLbl="sibTrans2D1">
                  <dgm:alg type="conn">
                    <dgm:param type="connRout" val="longCurve"/>
                    <dgm:param type="begPts" val="bCtr"/>
                    <dgm:param type="endPts" val="tCtr"/>
                    <dgm:param type="begSty" val="noArr"/>
                    <dgm:param type="endSty" val="noArr"/>
                    <dgm:param type="srcNode" val="dummyConnPt"/>
                    <dgm:param type="dstNode" val="dummyConnPt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else name="Name25"/>
          </dgm:choos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20F6320-EF81-4E9C-B8AA-FE8F5AEE8307}" type="datetimeFigureOut">
              <a:rPr lang="ru-RU" smtClean="0"/>
              <a:t>16.12.2024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4ABA648-5C2D-40FE-ABA4-49B6BF2B8C5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20F6320-EF81-4E9C-B8AA-FE8F5AEE8307}" type="datetimeFigureOut">
              <a:rPr lang="ru-RU" smtClean="0"/>
              <a:t>16.12.2024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4ABA648-5C2D-40FE-ABA4-49B6BF2B8C5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20F6320-EF81-4E9C-B8AA-FE8F5AEE8307}" type="datetimeFigureOut">
              <a:rPr lang="ru-RU" smtClean="0"/>
              <a:t>16.12.2024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4ABA648-5C2D-40FE-ABA4-49B6BF2B8C5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20F6320-EF81-4E9C-B8AA-FE8F5AEE8307}" type="datetimeFigureOut">
              <a:rPr lang="ru-RU" smtClean="0"/>
              <a:t>16.12.2024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4ABA648-5C2D-40FE-ABA4-49B6BF2B8C5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кругленный прямоугольник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20F6320-EF81-4E9C-B8AA-FE8F5AEE8307}" type="datetimeFigureOut">
              <a:rPr lang="ru-RU" smtClean="0"/>
              <a:t>16.12.2024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4ABA648-5C2D-40FE-ABA4-49B6BF2B8C5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20F6320-EF81-4E9C-B8AA-FE8F5AEE8307}" type="datetimeFigureOut">
              <a:rPr lang="ru-RU" smtClean="0"/>
              <a:t>16.12.2024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4ABA648-5C2D-40FE-ABA4-49B6BF2B8C5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20F6320-EF81-4E9C-B8AA-FE8F5AEE8307}" type="datetimeFigureOut">
              <a:rPr lang="ru-RU" smtClean="0"/>
              <a:t>16.12.2024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4ABA648-5C2D-40FE-ABA4-49B6BF2B8C5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20F6320-EF81-4E9C-B8AA-FE8F5AEE8307}" type="datetimeFigureOut">
              <a:rPr lang="ru-RU" smtClean="0"/>
              <a:t>16.12.2024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4ABA648-5C2D-40FE-ABA4-49B6BF2B8C5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20F6320-EF81-4E9C-B8AA-FE8F5AEE8307}" type="datetimeFigureOut">
              <a:rPr lang="ru-RU" smtClean="0"/>
              <a:t>16.12.2024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4ABA648-5C2D-40FE-ABA4-49B6BF2B8C5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20F6320-EF81-4E9C-B8AA-FE8F5AEE8307}" type="datetimeFigureOut">
              <a:rPr lang="ru-RU" smtClean="0"/>
              <a:t>16.12.2024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4ABA648-5C2D-40FE-ABA4-49B6BF2B8C5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с одним скругленным углом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20F6320-EF81-4E9C-B8AA-FE8F5AEE8307}" type="datetimeFigureOut">
              <a:rPr lang="ru-RU" smtClean="0"/>
              <a:t>16.12.2024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4ABA648-5C2D-40FE-ABA4-49B6BF2B8C55}" type="slidenum">
              <a:rPr lang="ru-RU" smtClean="0"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820F6320-EF81-4E9C-B8AA-FE8F5AEE8307}" type="datetimeFigureOut">
              <a:rPr lang="ru-RU" smtClean="0"/>
              <a:t>16.12.2024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E4ABA648-5C2D-40FE-ABA4-49B6BF2B8C55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5576" y="1412776"/>
            <a:ext cx="7772400" cy="1828800"/>
          </a:xfrm>
        </p:spPr>
        <p:txBody>
          <a:bodyPr>
            <a:noAutofit/>
          </a:bodyPr>
          <a:lstStyle/>
          <a:p>
            <a:pPr algn="ctr"/>
            <a:r>
              <a:rPr lang="ru-RU" sz="3200" dirty="0"/>
              <a:t>Оценка эффективности предоставленных социальных услуг в отделении социальной реабилитации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644008" y="4725144"/>
            <a:ext cx="3992488" cy="1126976"/>
          </a:xfrm>
        </p:spPr>
        <p:txBody>
          <a:bodyPr>
            <a:normAutofit/>
          </a:bodyPr>
          <a:lstStyle/>
          <a:p>
            <a:pPr algn="r"/>
            <a:r>
              <a:rPr lang="ru-RU" sz="1500" dirty="0" smtClean="0">
                <a:solidFill>
                  <a:schemeClr val="tx1"/>
                </a:solidFill>
              </a:rPr>
              <a:t>заместитель директора</a:t>
            </a:r>
          </a:p>
          <a:p>
            <a:pPr algn="r"/>
            <a:r>
              <a:rPr lang="ru-RU" sz="1500" dirty="0" smtClean="0">
                <a:solidFill>
                  <a:schemeClr val="tx1"/>
                </a:solidFill>
              </a:rPr>
              <a:t>ГАУСО СО «РЦ города Нижний Тагил»</a:t>
            </a:r>
          </a:p>
          <a:p>
            <a:pPr algn="r"/>
            <a:r>
              <a:rPr lang="ru-RU" sz="1500" dirty="0" smtClean="0">
                <a:solidFill>
                  <a:schemeClr val="tx1"/>
                </a:solidFill>
              </a:rPr>
              <a:t>Прокошева Н.В.</a:t>
            </a:r>
            <a:endParaRPr lang="ru-RU" sz="1500" dirty="0">
              <a:solidFill>
                <a:schemeClr val="tx1"/>
              </a:solidFill>
            </a:endParaRPr>
          </a:p>
        </p:txBody>
      </p:sp>
      <p:pic>
        <p:nvPicPr>
          <p:cNvPr id="1026" name="Picture 2" descr="D:\Госпаблики\логотип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8" y="3865499"/>
            <a:ext cx="1656184" cy="225485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04664"/>
            <a:ext cx="8183880" cy="646896"/>
          </a:xfrm>
        </p:spPr>
        <p:txBody>
          <a:bodyPr/>
          <a:lstStyle/>
          <a:p>
            <a:r>
              <a:rPr lang="ru-RU" dirty="0" smtClean="0"/>
              <a:t>Нормативно-правовая основа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39552" y="1268760"/>
            <a:ext cx="8183880" cy="4680520"/>
          </a:xfrm>
        </p:spPr>
        <p:txBody>
          <a:bodyPr>
            <a:normAutofit fontScale="70000" lnSpcReduction="20000"/>
          </a:bodyPr>
          <a:lstStyle/>
          <a:p>
            <a:r>
              <a:rPr lang="ru-RU" dirty="0" smtClean="0"/>
              <a:t>Федеральный закон № 651-ФЗ от 25.12.2023 «О внесении изменений в отдельные законодательные акты Российской Федерации</a:t>
            </a:r>
            <a:r>
              <a:rPr lang="ru-RU" dirty="0" smtClean="0"/>
              <a:t>»</a:t>
            </a:r>
          </a:p>
          <a:p>
            <a:pPr>
              <a:buNone/>
            </a:pPr>
            <a:endParaRPr lang="ru-RU" dirty="0" smtClean="0"/>
          </a:p>
          <a:p>
            <a:r>
              <a:rPr lang="ru-RU" dirty="0" smtClean="0"/>
              <a:t>Постановление правительства Российской Федерации № 885 от 29.06.2024 «Об утверждении примерных требований к организации деятельности реабилитационных организаций»</a:t>
            </a:r>
          </a:p>
          <a:p>
            <a:pPr>
              <a:buNone/>
            </a:pPr>
            <a:endParaRPr lang="ru-RU" dirty="0" smtClean="0"/>
          </a:p>
          <a:p>
            <a:r>
              <a:rPr lang="ru-RU" dirty="0" smtClean="0"/>
              <a:t>Приказ Министерства социальной политики Свердловской области №215 от 05.08.2024 «Об утверждении перечня организаций социального обслуживания, находящихся в ведении Свердловской области, входящих в организационную модель трехуровневой системы социальной реабилитации и абилитации инвалидов, в том числе детей-инвалидов, в Свердловской области»</a:t>
            </a:r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8183880" cy="1008112"/>
          </a:xfrm>
        </p:spPr>
        <p:txBody>
          <a:bodyPr>
            <a:noAutofit/>
          </a:bodyPr>
          <a:lstStyle/>
          <a:p>
            <a:pPr algn="ctr"/>
            <a:r>
              <a:rPr lang="ru-RU" sz="2000" dirty="0" smtClean="0"/>
              <a:t>Учреждения, входящие в трехуровневую систему по ГЗО</a:t>
            </a:r>
            <a:br>
              <a:rPr lang="ru-RU" sz="2000" dirty="0" smtClean="0"/>
            </a:br>
            <a:r>
              <a:rPr lang="ru-RU" sz="2000" dirty="0" smtClean="0"/>
              <a:t>(дети)</a:t>
            </a:r>
            <a:endParaRPr lang="ru-RU" sz="2000" dirty="0"/>
          </a:p>
        </p:txBody>
      </p:sp>
      <p:graphicFrame>
        <p:nvGraphicFramePr>
          <p:cNvPr id="12" name="Содержимое 11"/>
          <p:cNvGraphicFramePr>
            <a:graphicFrameLocks noGrp="1"/>
          </p:cNvGraphicFramePr>
          <p:nvPr>
            <p:ph idx="1"/>
          </p:nvPr>
        </p:nvGraphicFramePr>
        <p:xfrm>
          <a:off x="467544" y="1628800"/>
          <a:ext cx="8183562" cy="41878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404664"/>
            <a:ext cx="8183880" cy="105156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Оценка эффективности реабилитации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556792"/>
            <a:ext cx="8183880" cy="4187952"/>
          </a:xfrm>
        </p:spPr>
        <p:txBody>
          <a:bodyPr/>
          <a:lstStyle/>
          <a:p>
            <a:pPr algn="ctr">
              <a:buNone/>
            </a:pPr>
            <a:r>
              <a:rPr lang="ru-RU" dirty="0" smtClean="0"/>
              <a:t>Оценка реабилитационного эффекта определяется на основе Международной классификации функционирования, ограничений жизнедеятельности и здоровья (МКФ) путем сопоставления данных до начала курса реабилитации и после его завершения.</a:t>
            </a:r>
            <a:endParaRPr lang="ru-RU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503238" y="530225"/>
          <a:ext cx="8183562" cy="53467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85243" y="401130"/>
            <a:ext cx="7043141" cy="55481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5656" y="476672"/>
            <a:ext cx="5905723" cy="60282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4275" y="424044"/>
            <a:ext cx="6412061" cy="5943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404664"/>
            <a:ext cx="8183880" cy="105156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Методики, используемые в диагностики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556792"/>
            <a:ext cx="8208912" cy="4104456"/>
          </a:xfrm>
        </p:spPr>
        <p:txBody>
          <a:bodyPr>
            <a:normAutofit lnSpcReduction="10000"/>
          </a:bodyPr>
          <a:lstStyle/>
          <a:p>
            <a:r>
              <a:rPr lang="ru-RU" dirty="0" smtClean="0"/>
              <a:t>диагностическая методика </a:t>
            </a:r>
            <a:r>
              <a:rPr lang="en-US" dirty="0" smtClean="0"/>
              <a:t>ADOS</a:t>
            </a:r>
            <a:r>
              <a:rPr lang="ru-RU" dirty="0" smtClean="0"/>
              <a:t> (для детей РАС с сохранным интеллектом)</a:t>
            </a:r>
          </a:p>
          <a:p>
            <a:pPr>
              <a:buNone/>
            </a:pPr>
            <a:endParaRPr lang="ru-RU" dirty="0" smtClean="0"/>
          </a:p>
          <a:p>
            <a:r>
              <a:rPr lang="ru-RU" dirty="0" smtClean="0"/>
              <a:t>диагностический комплекс «Лонгитюд»</a:t>
            </a:r>
          </a:p>
          <a:p>
            <a:endParaRPr lang="ru-RU" dirty="0" smtClean="0"/>
          </a:p>
          <a:p>
            <a:r>
              <a:rPr lang="ru-RU" dirty="0" smtClean="0"/>
              <a:t>диагностический комплекс «Профи </a:t>
            </a:r>
            <a:r>
              <a:rPr lang="en-US" dirty="0" smtClean="0"/>
              <a:t>II</a:t>
            </a:r>
            <a:r>
              <a:rPr lang="ru-RU" dirty="0" smtClean="0"/>
              <a:t>», Атлас инклюзивного будущего Свердловской области </a:t>
            </a:r>
            <a:r>
              <a:rPr lang="en-US" dirty="0" smtClean="0"/>
              <a:t>https://atlas-66.ru/</a:t>
            </a:r>
            <a:r>
              <a:rPr lang="ru-RU" dirty="0" smtClean="0"/>
              <a:t> (с 14 лет)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179</TotalTime>
  <Words>281</Words>
  <Application>Microsoft Office PowerPoint</Application>
  <PresentationFormat>Экран (4:3)</PresentationFormat>
  <Paragraphs>37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Аспект</vt:lpstr>
      <vt:lpstr>Оценка эффективности предоставленных социальных услуг в отделении социальной реабилитации</vt:lpstr>
      <vt:lpstr>Нормативно-правовая основа</vt:lpstr>
      <vt:lpstr>Учреждения, входящие в трехуровневую систему по ГЗО (дети)</vt:lpstr>
      <vt:lpstr>Оценка эффективности реабилитации</vt:lpstr>
      <vt:lpstr>Слайд 5</vt:lpstr>
      <vt:lpstr>Слайд 6</vt:lpstr>
      <vt:lpstr>Слайд 7</vt:lpstr>
      <vt:lpstr>Слайд 8</vt:lpstr>
      <vt:lpstr>Методики, используемые в диагностики</vt:lpstr>
    </vt:vector>
  </TitlesOfParts>
  <Company>diakov.net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Оценка эффективности предоставленных социальных услуг в отделении социальной реабилитации</dc:title>
  <dc:creator>ZAMDIR</dc:creator>
  <cp:lastModifiedBy>ZAMDIR</cp:lastModifiedBy>
  <cp:revision>18</cp:revision>
  <dcterms:created xsi:type="dcterms:W3CDTF">2024-12-16T05:54:21Z</dcterms:created>
  <dcterms:modified xsi:type="dcterms:W3CDTF">2024-12-16T08:54:03Z</dcterms:modified>
</cp:coreProperties>
</file>